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3" r:id="rId2"/>
    <p:sldId id="272" r:id="rId3"/>
    <p:sldId id="279" r:id="rId4"/>
    <p:sldId id="258" r:id="rId5"/>
    <p:sldId id="282" r:id="rId6"/>
    <p:sldId id="281" r:id="rId7"/>
    <p:sldId id="283" r:id="rId8"/>
    <p:sldId id="284" r:id="rId9"/>
    <p:sldId id="285" r:id="rId10"/>
    <p:sldId id="286" r:id="rId11"/>
    <p:sldId id="287" r:id="rId12"/>
    <p:sldId id="288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hieu Rousset" initials="M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63"/>
    <p:restoredTop sz="96405"/>
  </p:normalViewPr>
  <p:slideViewPr>
    <p:cSldViewPr snapToGrid="0" snapToObjects="1">
      <p:cViewPr varScale="1">
        <p:scale>
          <a:sx n="70" d="100"/>
          <a:sy n="70" d="100"/>
        </p:scale>
        <p:origin x="1517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3BA3F5-C4DD-4945-8D23-9970D1B30637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CEBB31-8CFB-431E-AF2B-6FED9BCF788E}">
      <dgm:prSet phldrT="[Texte]"/>
      <dgm:spPr/>
      <dgm:t>
        <a:bodyPr/>
        <a:lstStyle/>
        <a:p>
          <a:r>
            <a:rPr lang="fr-FR" b="1" dirty="0">
              <a:solidFill>
                <a:schemeClr val="tx1"/>
              </a:solidFill>
            </a:rPr>
            <a:t>Notions remobilisées</a:t>
          </a:r>
        </a:p>
      </dgm:t>
    </dgm:pt>
    <dgm:pt modelId="{D7CDE4BD-04D9-4A45-8754-88FB942C2B07}" type="parTrans" cxnId="{2F8784B4-B60E-475F-9F0D-5B4367790D89}">
      <dgm:prSet/>
      <dgm:spPr/>
      <dgm:t>
        <a:bodyPr/>
        <a:lstStyle/>
        <a:p>
          <a:endParaRPr lang="fr-FR"/>
        </a:p>
      </dgm:t>
    </dgm:pt>
    <dgm:pt modelId="{09BC90EE-CAAB-49A1-BBA5-CDE42851D75E}" type="sibTrans" cxnId="{2F8784B4-B60E-475F-9F0D-5B4367790D89}">
      <dgm:prSet/>
      <dgm:spPr/>
      <dgm:t>
        <a:bodyPr/>
        <a:lstStyle/>
        <a:p>
          <a:endParaRPr lang="fr-FR"/>
        </a:p>
      </dgm:t>
    </dgm:pt>
    <dgm:pt modelId="{232E4770-E713-4459-994D-24FE14DB2989}">
      <dgm:prSet phldrT="[Texte]"/>
      <dgm:spPr/>
      <dgm:t>
        <a:bodyPr/>
        <a:lstStyle/>
        <a:p>
          <a:r>
            <a:rPr lang="fr-FR" b="1" dirty="0">
              <a:solidFill>
                <a:schemeClr val="tx1"/>
              </a:solidFill>
            </a:rPr>
            <a:t>Entités chimiques: molécules, atomes</a:t>
          </a:r>
        </a:p>
      </dgm:t>
    </dgm:pt>
    <dgm:pt modelId="{CCA5F6F1-3F08-481C-AA54-AB27DAB2DA87}" type="parTrans" cxnId="{4576C225-0EEB-47A9-A1E3-63C9BB1F0544}">
      <dgm:prSet/>
      <dgm:spPr/>
      <dgm:t>
        <a:bodyPr/>
        <a:lstStyle/>
        <a:p>
          <a:endParaRPr lang="fr-FR"/>
        </a:p>
      </dgm:t>
    </dgm:pt>
    <dgm:pt modelId="{C6FCE3CF-A145-4EB2-81A4-F41C757F1929}" type="sibTrans" cxnId="{4576C225-0EEB-47A9-A1E3-63C9BB1F0544}">
      <dgm:prSet/>
      <dgm:spPr/>
      <dgm:t>
        <a:bodyPr/>
        <a:lstStyle/>
        <a:p>
          <a:endParaRPr lang="fr-FR"/>
        </a:p>
      </dgm:t>
    </dgm:pt>
    <dgm:pt modelId="{2554FAE3-1C81-46F9-96EB-1D09BA24E0C9}">
      <dgm:prSet phldrT="[Texte]"/>
      <dgm:spPr/>
      <dgm:t>
        <a:bodyPr/>
        <a:lstStyle/>
        <a:p>
          <a:r>
            <a:rPr lang="fr-FR" b="1" dirty="0">
              <a:solidFill>
                <a:schemeClr val="tx1"/>
              </a:solidFill>
            </a:rPr>
            <a:t>Transformations chimiques – réactifs, produits, équation chimique</a:t>
          </a:r>
        </a:p>
      </dgm:t>
    </dgm:pt>
    <dgm:pt modelId="{29B682C5-A88C-4016-9F6D-A0FECE02C417}" type="parTrans" cxnId="{A759480C-4D67-4CAE-A45E-C27D0BF1050D}">
      <dgm:prSet/>
      <dgm:spPr/>
      <dgm:t>
        <a:bodyPr/>
        <a:lstStyle/>
        <a:p>
          <a:endParaRPr lang="fr-FR"/>
        </a:p>
      </dgm:t>
    </dgm:pt>
    <dgm:pt modelId="{C8224DE5-4D21-4972-923B-63A5BD80DF54}" type="sibTrans" cxnId="{A759480C-4D67-4CAE-A45E-C27D0BF1050D}">
      <dgm:prSet/>
      <dgm:spPr/>
      <dgm:t>
        <a:bodyPr/>
        <a:lstStyle/>
        <a:p>
          <a:endParaRPr lang="fr-FR"/>
        </a:p>
      </dgm:t>
    </dgm:pt>
    <dgm:pt modelId="{D2D479BD-B9D7-4976-89CF-2A2022AE5C23}">
      <dgm:prSet phldrT="[Texte]"/>
      <dgm:spPr/>
      <dgm:t>
        <a:bodyPr/>
        <a:lstStyle/>
        <a:p>
          <a:r>
            <a:rPr lang="fr-FR" b="1" dirty="0">
              <a:solidFill>
                <a:schemeClr val="tx1"/>
              </a:solidFill>
            </a:rPr>
            <a:t>Combustions</a:t>
          </a:r>
        </a:p>
      </dgm:t>
    </dgm:pt>
    <dgm:pt modelId="{83FBBE50-EF9B-4BB6-BCAC-8FFBBE3ADFDD}" type="parTrans" cxnId="{41E8CA6E-0922-49A6-A699-1F3CEAF97229}">
      <dgm:prSet/>
      <dgm:spPr/>
      <dgm:t>
        <a:bodyPr/>
        <a:lstStyle/>
        <a:p>
          <a:endParaRPr lang="fr-FR"/>
        </a:p>
      </dgm:t>
    </dgm:pt>
    <dgm:pt modelId="{918429BF-C621-4F3C-BAA5-796E4EDE9538}" type="sibTrans" cxnId="{41E8CA6E-0922-49A6-A699-1F3CEAF97229}">
      <dgm:prSet/>
      <dgm:spPr/>
      <dgm:t>
        <a:bodyPr/>
        <a:lstStyle/>
        <a:p>
          <a:endParaRPr lang="fr-FR"/>
        </a:p>
      </dgm:t>
    </dgm:pt>
    <dgm:pt modelId="{B05DC346-BB7B-4F06-8769-83E54577F666}" type="pres">
      <dgm:prSet presAssocID="{163BA3F5-C4DD-4945-8D23-9970D1B3063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48E6FCA-A1C1-4053-BE59-68E4FCAC3E5A}" type="pres">
      <dgm:prSet presAssocID="{DBCEBB31-8CFB-431E-AF2B-6FED9BCF788E}" presName="root1" presStyleCnt="0"/>
      <dgm:spPr/>
    </dgm:pt>
    <dgm:pt modelId="{A26C40C7-22E9-4C6E-8419-A748BF53F0EA}" type="pres">
      <dgm:prSet presAssocID="{DBCEBB31-8CFB-431E-AF2B-6FED9BCF788E}" presName="LevelOneTextNode" presStyleLbl="node0" presStyleIdx="0" presStyleCnt="1">
        <dgm:presLayoutVars>
          <dgm:chPref val="3"/>
        </dgm:presLayoutVars>
      </dgm:prSet>
      <dgm:spPr/>
    </dgm:pt>
    <dgm:pt modelId="{A7DF6403-19BB-4321-A000-D91CA00C82FA}" type="pres">
      <dgm:prSet presAssocID="{DBCEBB31-8CFB-431E-AF2B-6FED9BCF788E}" presName="level2hierChild" presStyleCnt="0"/>
      <dgm:spPr/>
    </dgm:pt>
    <dgm:pt modelId="{9A099179-FEB1-4590-BC20-4D5711835BAE}" type="pres">
      <dgm:prSet presAssocID="{CCA5F6F1-3F08-481C-AA54-AB27DAB2DA87}" presName="conn2-1" presStyleLbl="parChTrans1D2" presStyleIdx="0" presStyleCnt="3"/>
      <dgm:spPr/>
    </dgm:pt>
    <dgm:pt modelId="{6FF9B56B-1056-4B58-A940-B192B89958AE}" type="pres">
      <dgm:prSet presAssocID="{CCA5F6F1-3F08-481C-AA54-AB27DAB2DA87}" presName="connTx" presStyleLbl="parChTrans1D2" presStyleIdx="0" presStyleCnt="3"/>
      <dgm:spPr/>
    </dgm:pt>
    <dgm:pt modelId="{69580F20-9056-48E7-A258-FEA0190F260F}" type="pres">
      <dgm:prSet presAssocID="{232E4770-E713-4459-994D-24FE14DB2989}" presName="root2" presStyleCnt="0"/>
      <dgm:spPr/>
    </dgm:pt>
    <dgm:pt modelId="{C78BD3B3-1542-4459-AC4F-ECE7F97796C4}" type="pres">
      <dgm:prSet presAssocID="{232E4770-E713-4459-994D-24FE14DB2989}" presName="LevelTwoTextNode" presStyleLbl="node2" presStyleIdx="0" presStyleCnt="3">
        <dgm:presLayoutVars>
          <dgm:chPref val="3"/>
        </dgm:presLayoutVars>
      </dgm:prSet>
      <dgm:spPr/>
    </dgm:pt>
    <dgm:pt modelId="{D1790395-AE4C-4E97-844A-12DD0D5098A1}" type="pres">
      <dgm:prSet presAssocID="{232E4770-E713-4459-994D-24FE14DB2989}" presName="level3hierChild" presStyleCnt="0"/>
      <dgm:spPr/>
    </dgm:pt>
    <dgm:pt modelId="{A35FA849-6299-4B7B-BA85-A52387C92AD6}" type="pres">
      <dgm:prSet presAssocID="{29B682C5-A88C-4016-9F6D-A0FECE02C417}" presName="conn2-1" presStyleLbl="parChTrans1D2" presStyleIdx="1" presStyleCnt="3"/>
      <dgm:spPr/>
    </dgm:pt>
    <dgm:pt modelId="{9515297F-B2A4-49CD-9F06-370AB97D2D36}" type="pres">
      <dgm:prSet presAssocID="{29B682C5-A88C-4016-9F6D-A0FECE02C417}" presName="connTx" presStyleLbl="parChTrans1D2" presStyleIdx="1" presStyleCnt="3"/>
      <dgm:spPr/>
    </dgm:pt>
    <dgm:pt modelId="{5E17153D-6175-4722-94A1-B78212A89BBF}" type="pres">
      <dgm:prSet presAssocID="{2554FAE3-1C81-46F9-96EB-1D09BA24E0C9}" presName="root2" presStyleCnt="0"/>
      <dgm:spPr/>
    </dgm:pt>
    <dgm:pt modelId="{2AEE7EBF-9A3C-420D-BA43-035B3F255A18}" type="pres">
      <dgm:prSet presAssocID="{2554FAE3-1C81-46F9-96EB-1D09BA24E0C9}" presName="LevelTwoTextNode" presStyleLbl="node2" presStyleIdx="1" presStyleCnt="3">
        <dgm:presLayoutVars>
          <dgm:chPref val="3"/>
        </dgm:presLayoutVars>
      </dgm:prSet>
      <dgm:spPr/>
    </dgm:pt>
    <dgm:pt modelId="{D9F1FF30-D0A3-40E3-BE87-E89E56999E1B}" type="pres">
      <dgm:prSet presAssocID="{2554FAE3-1C81-46F9-96EB-1D09BA24E0C9}" presName="level3hierChild" presStyleCnt="0"/>
      <dgm:spPr/>
    </dgm:pt>
    <dgm:pt modelId="{36D346DF-8905-4C05-944E-8179B675E292}" type="pres">
      <dgm:prSet presAssocID="{83FBBE50-EF9B-4BB6-BCAC-8FFBBE3ADFDD}" presName="conn2-1" presStyleLbl="parChTrans1D2" presStyleIdx="2" presStyleCnt="3"/>
      <dgm:spPr/>
    </dgm:pt>
    <dgm:pt modelId="{39AE0B8D-A854-49EA-AFE9-2BF659FB8C63}" type="pres">
      <dgm:prSet presAssocID="{83FBBE50-EF9B-4BB6-BCAC-8FFBBE3ADFDD}" presName="connTx" presStyleLbl="parChTrans1D2" presStyleIdx="2" presStyleCnt="3"/>
      <dgm:spPr/>
    </dgm:pt>
    <dgm:pt modelId="{60DA10D7-EA94-40B2-B997-B228307182BD}" type="pres">
      <dgm:prSet presAssocID="{D2D479BD-B9D7-4976-89CF-2A2022AE5C23}" presName="root2" presStyleCnt="0"/>
      <dgm:spPr/>
    </dgm:pt>
    <dgm:pt modelId="{4BCB1DBF-4ED0-4B95-8B39-E9734A6C3C03}" type="pres">
      <dgm:prSet presAssocID="{D2D479BD-B9D7-4976-89CF-2A2022AE5C23}" presName="LevelTwoTextNode" presStyleLbl="node2" presStyleIdx="2" presStyleCnt="3" custLinFactNeighborX="-82" custLinFactNeighborY="4656">
        <dgm:presLayoutVars>
          <dgm:chPref val="3"/>
        </dgm:presLayoutVars>
      </dgm:prSet>
      <dgm:spPr/>
    </dgm:pt>
    <dgm:pt modelId="{D797A162-B879-4FD3-B951-EA2274FBA19F}" type="pres">
      <dgm:prSet presAssocID="{D2D479BD-B9D7-4976-89CF-2A2022AE5C23}" presName="level3hierChild" presStyleCnt="0"/>
      <dgm:spPr/>
    </dgm:pt>
  </dgm:ptLst>
  <dgm:cxnLst>
    <dgm:cxn modelId="{A759480C-4D67-4CAE-A45E-C27D0BF1050D}" srcId="{DBCEBB31-8CFB-431E-AF2B-6FED9BCF788E}" destId="{2554FAE3-1C81-46F9-96EB-1D09BA24E0C9}" srcOrd="1" destOrd="0" parTransId="{29B682C5-A88C-4016-9F6D-A0FECE02C417}" sibTransId="{C8224DE5-4D21-4972-923B-63A5BD80DF54}"/>
    <dgm:cxn modelId="{4F29281A-C4E4-4B29-838E-BA92BB00CF5B}" type="presOf" srcId="{2554FAE3-1C81-46F9-96EB-1D09BA24E0C9}" destId="{2AEE7EBF-9A3C-420D-BA43-035B3F255A18}" srcOrd="0" destOrd="0" presId="urn:microsoft.com/office/officeart/2008/layout/HorizontalMultiLevelHierarchy"/>
    <dgm:cxn modelId="{6D6F8D1A-5218-49A6-8D34-2B779C023E7A}" type="presOf" srcId="{CCA5F6F1-3F08-481C-AA54-AB27DAB2DA87}" destId="{9A099179-FEB1-4590-BC20-4D5711835BAE}" srcOrd="0" destOrd="0" presId="urn:microsoft.com/office/officeart/2008/layout/HorizontalMultiLevelHierarchy"/>
    <dgm:cxn modelId="{4576C225-0EEB-47A9-A1E3-63C9BB1F0544}" srcId="{DBCEBB31-8CFB-431E-AF2B-6FED9BCF788E}" destId="{232E4770-E713-4459-994D-24FE14DB2989}" srcOrd="0" destOrd="0" parTransId="{CCA5F6F1-3F08-481C-AA54-AB27DAB2DA87}" sibTransId="{C6FCE3CF-A145-4EB2-81A4-F41C757F1929}"/>
    <dgm:cxn modelId="{ABC3493B-B84D-41B7-AC50-99176F442228}" type="presOf" srcId="{29B682C5-A88C-4016-9F6D-A0FECE02C417}" destId="{9515297F-B2A4-49CD-9F06-370AB97D2D36}" srcOrd="1" destOrd="0" presId="urn:microsoft.com/office/officeart/2008/layout/HorizontalMultiLevelHierarchy"/>
    <dgm:cxn modelId="{E3B7C560-57D7-405E-BECC-0F6464771B8F}" type="presOf" srcId="{83FBBE50-EF9B-4BB6-BCAC-8FFBBE3ADFDD}" destId="{36D346DF-8905-4C05-944E-8179B675E292}" srcOrd="0" destOrd="0" presId="urn:microsoft.com/office/officeart/2008/layout/HorizontalMultiLevelHierarchy"/>
    <dgm:cxn modelId="{D6E83C43-3A06-4773-A519-F4C562670454}" type="presOf" srcId="{DBCEBB31-8CFB-431E-AF2B-6FED9BCF788E}" destId="{A26C40C7-22E9-4C6E-8419-A748BF53F0EA}" srcOrd="0" destOrd="0" presId="urn:microsoft.com/office/officeart/2008/layout/HorizontalMultiLevelHierarchy"/>
    <dgm:cxn modelId="{41E8CA6E-0922-49A6-A699-1F3CEAF97229}" srcId="{DBCEBB31-8CFB-431E-AF2B-6FED9BCF788E}" destId="{D2D479BD-B9D7-4976-89CF-2A2022AE5C23}" srcOrd="2" destOrd="0" parTransId="{83FBBE50-EF9B-4BB6-BCAC-8FFBBE3ADFDD}" sibTransId="{918429BF-C621-4F3C-BAA5-796E4EDE9538}"/>
    <dgm:cxn modelId="{72634DA1-019C-4B76-88AC-FBBD0084CDCF}" type="presOf" srcId="{D2D479BD-B9D7-4976-89CF-2A2022AE5C23}" destId="{4BCB1DBF-4ED0-4B95-8B39-E9734A6C3C03}" srcOrd="0" destOrd="0" presId="urn:microsoft.com/office/officeart/2008/layout/HorizontalMultiLevelHierarchy"/>
    <dgm:cxn modelId="{610394A2-910C-4DDF-A951-C4830E9277A9}" type="presOf" srcId="{83FBBE50-EF9B-4BB6-BCAC-8FFBBE3ADFDD}" destId="{39AE0B8D-A854-49EA-AFE9-2BF659FB8C63}" srcOrd="1" destOrd="0" presId="urn:microsoft.com/office/officeart/2008/layout/HorizontalMultiLevelHierarchy"/>
    <dgm:cxn modelId="{2F8784B4-B60E-475F-9F0D-5B4367790D89}" srcId="{163BA3F5-C4DD-4945-8D23-9970D1B30637}" destId="{DBCEBB31-8CFB-431E-AF2B-6FED9BCF788E}" srcOrd="0" destOrd="0" parTransId="{D7CDE4BD-04D9-4A45-8754-88FB942C2B07}" sibTransId="{09BC90EE-CAAB-49A1-BBA5-CDE42851D75E}"/>
    <dgm:cxn modelId="{3D5296BB-280C-4105-8F63-BA8EF0094BBE}" type="presOf" srcId="{232E4770-E713-4459-994D-24FE14DB2989}" destId="{C78BD3B3-1542-4459-AC4F-ECE7F97796C4}" srcOrd="0" destOrd="0" presId="urn:microsoft.com/office/officeart/2008/layout/HorizontalMultiLevelHierarchy"/>
    <dgm:cxn modelId="{CB6150CB-0780-4466-B06B-1CC0BC3AAA36}" type="presOf" srcId="{163BA3F5-C4DD-4945-8D23-9970D1B30637}" destId="{B05DC346-BB7B-4F06-8769-83E54577F666}" srcOrd="0" destOrd="0" presId="urn:microsoft.com/office/officeart/2008/layout/HorizontalMultiLevelHierarchy"/>
    <dgm:cxn modelId="{EC9053D0-5D8C-4C19-A876-5C883AEA1376}" type="presOf" srcId="{29B682C5-A88C-4016-9F6D-A0FECE02C417}" destId="{A35FA849-6299-4B7B-BA85-A52387C92AD6}" srcOrd="0" destOrd="0" presId="urn:microsoft.com/office/officeart/2008/layout/HorizontalMultiLevelHierarchy"/>
    <dgm:cxn modelId="{E5E3DFE9-F2A7-4904-9C24-001DD67BFA88}" type="presOf" srcId="{CCA5F6F1-3F08-481C-AA54-AB27DAB2DA87}" destId="{6FF9B56B-1056-4B58-A940-B192B89958AE}" srcOrd="1" destOrd="0" presId="urn:microsoft.com/office/officeart/2008/layout/HorizontalMultiLevelHierarchy"/>
    <dgm:cxn modelId="{1F4258F2-4B07-4059-8B3B-1DADB4190381}" type="presParOf" srcId="{B05DC346-BB7B-4F06-8769-83E54577F666}" destId="{F48E6FCA-A1C1-4053-BE59-68E4FCAC3E5A}" srcOrd="0" destOrd="0" presId="urn:microsoft.com/office/officeart/2008/layout/HorizontalMultiLevelHierarchy"/>
    <dgm:cxn modelId="{F2251BAD-5A52-4BA8-8C33-67D10C856EC8}" type="presParOf" srcId="{F48E6FCA-A1C1-4053-BE59-68E4FCAC3E5A}" destId="{A26C40C7-22E9-4C6E-8419-A748BF53F0EA}" srcOrd="0" destOrd="0" presId="urn:microsoft.com/office/officeart/2008/layout/HorizontalMultiLevelHierarchy"/>
    <dgm:cxn modelId="{27FC9389-0C10-4EBD-917D-1718F3130CBF}" type="presParOf" srcId="{F48E6FCA-A1C1-4053-BE59-68E4FCAC3E5A}" destId="{A7DF6403-19BB-4321-A000-D91CA00C82FA}" srcOrd="1" destOrd="0" presId="urn:microsoft.com/office/officeart/2008/layout/HorizontalMultiLevelHierarchy"/>
    <dgm:cxn modelId="{AED0C095-2E49-433E-AF42-410F6B80F622}" type="presParOf" srcId="{A7DF6403-19BB-4321-A000-D91CA00C82FA}" destId="{9A099179-FEB1-4590-BC20-4D5711835BAE}" srcOrd="0" destOrd="0" presId="urn:microsoft.com/office/officeart/2008/layout/HorizontalMultiLevelHierarchy"/>
    <dgm:cxn modelId="{D9FDEE93-2088-4AFB-BB36-E80FE28D4B28}" type="presParOf" srcId="{9A099179-FEB1-4590-BC20-4D5711835BAE}" destId="{6FF9B56B-1056-4B58-A940-B192B89958AE}" srcOrd="0" destOrd="0" presId="urn:microsoft.com/office/officeart/2008/layout/HorizontalMultiLevelHierarchy"/>
    <dgm:cxn modelId="{42A49E7B-456A-46FF-807F-7CFF067CA174}" type="presParOf" srcId="{A7DF6403-19BB-4321-A000-D91CA00C82FA}" destId="{69580F20-9056-48E7-A258-FEA0190F260F}" srcOrd="1" destOrd="0" presId="urn:microsoft.com/office/officeart/2008/layout/HorizontalMultiLevelHierarchy"/>
    <dgm:cxn modelId="{08F9DA89-8999-468B-BA07-B3901C9DC449}" type="presParOf" srcId="{69580F20-9056-48E7-A258-FEA0190F260F}" destId="{C78BD3B3-1542-4459-AC4F-ECE7F97796C4}" srcOrd="0" destOrd="0" presId="urn:microsoft.com/office/officeart/2008/layout/HorizontalMultiLevelHierarchy"/>
    <dgm:cxn modelId="{E990D6DB-69B4-4530-8545-D97A79EA9D9D}" type="presParOf" srcId="{69580F20-9056-48E7-A258-FEA0190F260F}" destId="{D1790395-AE4C-4E97-844A-12DD0D5098A1}" srcOrd="1" destOrd="0" presId="urn:microsoft.com/office/officeart/2008/layout/HorizontalMultiLevelHierarchy"/>
    <dgm:cxn modelId="{707CD169-7C99-47EE-9D52-12FD66D8A468}" type="presParOf" srcId="{A7DF6403-19BB-4321-A000-D91CA00C82FA}" destId="{A35FA849-6299-4B7B-BA85-A52387C92AD6}" srcOrd="2" destOrd="0" presId="urn:microsoft.com/office/officeart/2008/layout/HorizontalMultiLevelHierarchy"/>
    <dgm:cxn modelId="{F1168BD1-6E17-4886-B20A-021930631182}" type="presParOf" srcId="{A35FA849-6299-4B7B-BA85-A52387C92AD6}" destId="{9515297F-B2A4-49CD-9F06-370AB97D2D36}" srcOrd="0" destOrd="0" presId="urn:microsoft.com/office/officeart/2008/layout/HorizontalMultiLevelHierarchy"/>
    <dgm:cxn modelId="{05B66EDE-3DD8-46F0-9072-B95D0189E17E}" type="presParOf" srcId="{A7DF6403-19BB-4321-A000-D91CA00C82FA}" destId="{5E17153D-6175-4722-94A1-B78212A89BBF}" srcOrd="3" destOrd="0" presId="urn:microsoft.com/office/officeart/2008/layout/HorizontalMultiLevelHierarchy"/>
    <dgm:cxn modelId="{4A2F8669-4B6C-4057-A456-191391EDF341}" type="presParOf" srcId="{5E17153D-6175-4722-94A1-B78212A89BBF}" destId="{2AEE7EBF-9A3C-420D-BA43-035B3F255A18}" srcOrd="0" destOrd="0" presId="urn:microsoft.com/office/officeart/2008/layout/HorizontalMultiLevelHierarchy"/>
    <dgm:cxn modelId="{81DD519C-158E-47AA-942D-205974669EBF}" type="presParOf" srcId="{5E17153D-6175-4722-94A1-B78212A89BBF}" destId="{D9F1FF30-D0A3-40E3-BE87-E89E56999E1B}" srcOrd="1" destOrd="0" presId="urn:microsoft.com/office/officeart/2008/layout/HorizontalMultiLevelHierarchy"/>
    <dgm:cxn modelId="{11DA1DF0-8F65-4A87-9BDA-5F36AD063FD8}" type="presParOf" srcId="{A7DF6403-19BB-4321-A000-D91CA00C82FA}" destId="{36D346DF-8905-4C05-944E-8179B675E292}" srcOrd="4" destOrd="0" presId="urn:microsoft.com/office/officeart/2008/layout/HorizontalMultiLevelHierarchy"/>
    <dgm:cxn modelId="{C6D96892-8C35-4B74-9BCD-767C4713558F}" type="presParOf" srcId="{36D346DF-8905-4C05-944E-8179B675E292}" destId="{39AE0B8D-A854-49EA-AFE9-2BF659FB8C63}" srcOrd="0" destOrd="0" presId="urn:microsoft.com/office/officeart/2008/layout/HorizontalMultiLevelHierarchy"/>
    <dgm:cxn modelId="{C45D11DD-D44B-4BFB-90ED-8276028F371F}" type="presParOf" srcId="{A7DF6403-19BB-4321-A000-D91CA00C82FA}" destId="{60DA10D7-EA94-40B2-B997-B228307182BD}" srcOrd="5" destOrd="0" presId="urn:microsoft.com/office/officeart/2008/layout/HorizontalMultiLevelHierarchy"/>
    <dgm:cxn modelId="{2355EF6C-F796-496A-AAEC-9C15BA589DD1}" type="presParOf" srcId="{60DA10D7-EA94-40B2-B997-B228307182BD}" destId="{4BCB1DBF-4ED0-4B95-8B39-E9734A6C3C03}" srcOrd="0" destOrd="0" presId="urn:microsoft.com/office/officeart/2008/layout/HorizontalMultiLevelHierarchy"/>
    <dgm:cxn modelId="{44B1B16F-323C-41DF-90A5-283A7661A19E}" type="presParOf" srcId="{60DA10D7-EA94-40B2-B997-B228307182BD}" destId="{D797A162-B879-4FD3-B951-EA2274FBA19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3BA3F5-C4DD-4945-8D23-9970D1B30637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CEBB31-8CFB-431E-AF2B-6FED9BCF788E}">
      <dgm:prSet phldrT="[Texte]"/>
      <dgm:spPr>
        <a:solidFill>
          <a:srgbClr val="FFC000"/>
        </a:solidFill>
      </dgm:spPr>
      <dgm:t>
        <a:bodyPr/>
        <a:lstStyle/>
        <a:p>
          <a:r>
            <a:rPr lang="fr-FR" b="1" u="sng" dirty="0">
              <a:solidFill>
                <a:schemeClr val="tx1"/>
              </a:solidFill>
            </a:rPr>
            <a:t>Les phases </a:t>
          </a:r>
          <a:r>
            <a:rPr lang="fr-FR" b="1" dirty="0">
              <a:solidFill>
                <a:schemeClr val="tx1"/>
              </a:solidFill>
            </a:rPr>
            <a:t>de travail de la  maîtrise écrite et orale de la langue</a:t>
          </a:r>
        </a:p>
      </dgm:t>
    </dgm:pt>
    <dgm:pt modelId="{D7CDE4BD-04D9-4A45-8754-88FB942C2B07}" type="parTrans" cxnId="{2F8784B4-B60E-475F-9F0D-5B4367790D89}">
      <dgm:prSet/>
      <dgm:spPr/>
      <dgm:t>
        <a:bodyPr/>
        <a:lstStyle/>
        <a:p>
          <a:endParaRPr lang="fr-FR"/>
        </a:p>
      </dgm:t>
    </dgm:pt>
    <dgm:pt modelId="{09BC90EE-CAAB-49A1-BBA5-CDE42851D75E}" type="sibTrans" cxnId="{2F8784B4-B60E-475F-9F0D-5B4367790D89}">
      <dgm:prSet/>
      <dgm:spPr/>
      <dgm:t>
        <a:bodyPr/>
        <a:lstStyle/>
        <a:p>
          <a:endParaRPr lang="fr-FR"/>
        </a:p>
      </dgm:t>
    </dgm:pt>
    <dgm:pt modelId="{232E4770-E713-4459-994D-24FE14DB2989}">
      <dgm:prSet phldrT="[Texte]" custT="1"/>
      <dgm:spPr>
        <a:solidFill>
          <a:srgbClr val="FFC000"/>
        </a:solidFill>
      </dgm:spPr>
      <dgm:t>
        <a:bodyPr/>
        <a:lstStyle/>
        <a:p>
          <a:r>
            <a:rPr lang="fr-FR" sz="1400" b="1" dirty="0">
              <a:solidFill>
                <a:schemeClr val="tx1"/>
              </a:solidFill>
            </a:rPr>
            <a:t>Phase de reformulation de la problématique</a:t>
          </a:r>
        </a:p>
        <a:p>
          <a:r>
            <a:rPr lang="fr-FR" sz="1400" dirty="0">
              <a:solidFill>
                <a:schemeClr val="tx1"/>
              </a:solidFill>
            </a:rPr>
            <a:t>les élèves individuellement ou </a:t>
          </a:r>
          <a:r>
            <a:rPr lang="fr-FR" sz="1400" u="sng" dirty="0">
              <a:solidFill>
                <a:schemeClr val="tx1"/>
              </a:solidFill>
            </a:rPr>
            <a:t>lors des  échanges oraux </a:t>
          </a:r>
          <a:r>
            <a:rPr lang="fr-FR" sz="1400" dirty="0">
              <a:solidFill>
                <a:schemeClr val="tx1"/>
              </a:solidFill>
            </a:rPr>
            <a:t>entre pairs (au sein du groupe ou en plénière) vont travailler la compétence </a:t>
          </a:r>
          <a:r>
            <a:rPr lang="fr-FR" sz="1400" u="sng" dirty="0">
              <a:solidFill>
                <a:schemeClr val="tx1"/>
              </a:solidFill>
            </a:rPr>
            <a:t>s’approprier la problématique écrite</a:t>
          </a:r>
          <a:r>
            <a:rPr lang="fr-FR" sz="1400" dirty="0">
              <a:solidFill>
                <a:schemeClr val="tx1"/>
              </a:solidFill>
            </a:rPr>
            <a:t> (APP)</a:t>
          </a:r>
        </a:p>
      </dgm:t>
    </dgm:pt>
    <dgm:pt modelId="{CCA5F6F1-3F08-481C-AA54-AB27DAB2DA87}" type="parTrans" cxnId="{4576C225-0EEB-47A9-A1E3-63C9BB1F0544}">
      <dgm:prSet/>
      <dgm:spPr/>
      <dgm:t>
        <a:bodyPr/>
        <a:lstStyle/>
        <a:p>
          <a:endParaRPr lang="fr-FR"/>
        </a:p>
      </dgm:t>
    </dgm:pt>
    <dgm:pt modelId="{C6FCE3CF-A145-4EB2-81A4-F41C757F1929}" type="sibTrans" cxnId="{4576C225-0EEB-47A9-A1E3-63C9BB1F0544}">
      <dgm:prSet/>
      <dgm:spPr/>
      <dgm:t>
        <a:bodyPr/>
        <a:lstStyle/>
        <a:p>
          <a:endParaRPr lang="fr-FR"/>
        </a:p>
      </dgm:t>
    </dgm:pt>
    <dgm:pt modelId="{2554FAE3-1C81-46F9-96EB-1D09BA24E0C9}">
      <dgm:prSet phldrT="[Texte]" custT="1"/>
      <dgm:spPr>
        <a:solidFill>
          <a:srgbClr val="FFC000"/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</a:rPr>
            <a:t>Phase de réponse à la problématique</a:t>
          </a:r>
        </a:p>
        <a:p>
          <a:r>
            <a:rPr lang="fr-FR" sz="1600" b="0" dirty="0">
              <a:solidFill>
                <a:schemeClr val="tx1"/>
              </a:solidFill>
            </a:rPr>
            <a:t>Les élèves vont élaborer en groupe la réponse écrite à la problématique </a:t>
          </a:r>
          <a:r>
            <a:rPr lang="fr-FR" sz="1600" b="0" u="sng" dirty="0">
              <a:solidFill>
                <a:schemeClr val="tx1"/>
              </a:solidFill>
            </a:rPr>
            <a:t>lors des échanges oraux et écrits</a:t>
          </a:r>
        </a:p>
      </dgm:t>
    </dgm:pt>
    <dgm:pt modelId="{29B682C5-A88C-4016-9F6D-A0FECE02C417}" type="parTrans" cxnId="{A759480C-4D67-4CAE-A45E-C27D0BF1050D}">
      <dgm:prSet/>
      <dgm:spPr/>
      <dgm:t>
        <a:bodyPr/>
        <a:lstStyle/>
        <a:p>
          <a:endParaRPr lang="fr-FR"/>
        </a:p>
      </dgm:t>
    </dgm:pt>
    <dgm:pt modelId="{C8224DE5-4D21-4972-923B-63A5BD80DF54}" type="sibTrans" cxnId="{A759480C-4D67-4CAE-A45E-C27D0BF1050D}">
      <dgm:prSet/>
      <dgm:spPr/>
      <dgm:t>
        <a:bodyPr/>
        <a:lstStyle/>
        <a:p>
          <a:endParaRPr lang="fr-FR"/>
        </a:p>
      </dgm:t>
    </dgm:pt>
    <dgm:pt modelId="{D2D479BD-B9D7-4976-89CF-2A2022AE5C23}">
      <dgm:prSet phldrT="[Texte]" custT="1"/>
      <dgm:spPr>
        <a:solidFill>
          <a:srgbClr val="FFC000"/>
        </a:solidFill>
      </dgm:spPr>
      <dgm:t>
        <a:bodyPr/>
        <a:lstStyle/>
        <a:p>
          <a:r>
            <a:rPr lang="fr-FR" sz="1400" b="1" dirty="0">
              <a:solidFill>
                <a:schemeClr val="tx1"/>
              </a:solidFill>
            </a:rPr>
            <a:t>Phase de rédaction d’une réponse consensuelle à la problématique </a:t>
          </a:r>
        </a:p>
        <a:p>
          <a:r>
            <a:rPr lang="fr-FR" sz="1400" b="0" dirty="0">
              <a:solidFill>
                <a:schemeClr val="tx1"/>
              </a:solidFill>
            </a:rPr>
            <a:t>La projection de tout ou partie des productions écrites des 8 groupes va permettre, </a:t>
          </a:r>
          <a:r>
            <a:rPr lang="fr-FR" sz="1400" b="0" u="sng" dirty="0">
              <a:solidFill>
                <a:schemeClr val="tx1"/>
              </a:solidFill>
            </a:rPr>
            <a:t>après échanges oraux en plénière entre pairs</a:t>
          </a:r>
          <a:r>
            <a:rPr lang="fr-FR" sz="1400" b="0" dirty="0">
              <a:solidFill>
                <a:schemeClr val="tx1"/>
              </a:solidFill>
            </a:rPr>
            <a:t>, d’arriver</a:t>
          </a:r>
          <a:r>
            <a:rPr lang="fr-FR" sz="1400" b="0" u="sng" dirty="0">
              <a:solidFill>
                <a:schemeClr val="tx1"/>
              </a:solidFill>
            </a:rPr>
            <a:t> à une réponse écrite</a:t>
          </a:r>
          <a:r>
            <a:rPr lang="fr-FR" sz="1400" b="0" dirty="0">
              <a:solidFill>
                <a:schemeClr val="tx1"/>
              </a:solidFill>
            </a:rPr>
            <a:t> consensuelle à la problématique  - sur le fond et la forme . </a:t>
          </a:r>
        </a:p>
        <a:p>
          <a:endParaRPr lang="fr-FR" sz="900" dirty="0"/>
        </a:p>
      </dgm:t>
    </dgm:pt>
    <dgm:pt modelId="{83FBBE50-EF9B-4BB6-BCAC-8FFBBE3ADFDD}" type="parTrans" cxnId="{41E8CA6E-0922-49A6-A699-1F3CEAF97229}">
      <dgm:prSet/>
      <dgm:spPr/>
      <dgm:t>
        <a:bodyPr/>
        <a:lstStyle/>
        <a:p>
          <a:endParaRPr lang="fr-FR"/>
        </a:p>
      </dgm:t>
    </dgm:pt>
    <dgm:pt modelId="{918429BF-C621-4F3C-BAA5-796E4EDE9538}" type="sibTrans" cxnId="{41E8CA6E-0922-49A6-A699-1F3CEAF97229}">
      <dgm:prSet/>
      <dgm:spPr/>
      <dgm:t>
        <a:bodyPr/>
        <a:lstStyle/>
        <a:p>
          <a:endParaRPr lang="fr-FR"/>
        </a:p>
      </dgm:t>
    </dgm:pt>
    <dgm:pt modelId="{B05DC346-BB7B-4F06-8769-83E54577F666}" type="pres">
      <dgm:prSet presAssocID="{163BA3F5-C4DD-4945-8D23-9970D1B3063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48E6FCA-A1C1-4053-BE59-68E4FCAC3E5A}" type="pres">
      <dgm:prSet presAssocID="{DBCEBB31-8CFB-431E-AF2B-6FED9BCF788E}" presName="root1" presStyleCnt="0"/>
      <dgm:spPr/>
    </dgm:pt>
    <dgm:pt modelId="{A26C40C7-22E9-4C6E-8419-A748BF53F0EA}" type="pres">
      <dgm:prSet presAssocID="{DBCEBB31-8CFB-431E-AF2B-6FED9BCF788E}" presName="LevelOneTextNode" presStyleLbl="node0" presStyleIdx="0" presStyleCnt="1" custLinFactNeighborX="-2197" custLinFactNeighborY="1871">
        <dgm:presLayoutVars>
          <dgm:chPref val="3"/>
        </dgm:presLayoutVars>
      </dgm:prSet>
      <dgm:spPr/>
    </dgm:pt>
    <dgm:pt modelId="{A7DF6403-19BB-4321-A000-D91CA00C82FA}" type="pres">
      <dgm:prSet presAssocID="{DBCEBB31-8CFB-431E-AF2B-6FED9BCF788E}" presName="level2hierChild" presStyleCnt="0"/>
      <dgm:spPr/>
    </dgm:pt>
    <dgm:pt modelId="{9A099179-FEB1-4590-BC20-4D5711835BAE}" type="pres">
      <dgm:prSet presAssocID="{CCA5F6F1-3F08-481C-AA54-AB27DAB2DA87}" presName="conn2-1" presStyleLbl="parChTrans1D2" presStyleIdx="0" presStyleCnt="3"/>
      <dgm:spPr/>
    </dgm:pt>
    <dgm:pt modelId="{6FF9B56B-1056-4B58-A940-B192B89958AE}" type="pres">
      <dgm:prSet presAssocID="{CCA5F6F1-3F08-481C-AA54-AB27DAB2DA87}" presName="connTx" presStyleLbl="parChTrans1D2" presStyleIdx="0" presStyleCnt="3"/>
      <dgm:spPr/>
    </dgm:pt>
    <dgm:pt modelId="{69580F20-9056-48E7-A258-FEA0190F260F}" type="pres">
      <dgm:prSet presAssocID="{232E4770-E713-4459-994D-24FE14DB2989}" presName="root2" presStyleCnt="0"/>
      <dgm:spPr/>
    </dgm:pt>
    <dgm:pt modelId="{C78BD3B3-1542-4459-AC4F-ECE7F97796C4}" type="pres">
      <dgm:prSet presAssocID="{232E4770-E713-4459-994D-24FE14DB2989}" presName="LevelTwoTextNode" presStyleLbl="node2" presStyleIdx="0" presStyleCnt="3" custScaleX="114978" custScaleY="103743">
        <dgm:presLayoutVars>
          <dgm:chPref val="3"/>
        </dgm:presLayoutVars>
      </dgm:prSet>
      <dgm:spPr/>
    </dgm:pt>
    <dgm:pt modelId="{D1790395-AE4C-4E97-844A-12DD0D5098A1}" type="pres">
      <dgm:prSet presAssocID="{232E4770-E713-4459-994D-24FE14DB2989}" presName="level3hierChild" presStyleCnt="0"/>
      <dgm:spPr/>
    </dgm:pt>
    <dgm:pt modelId="{A35FA849-6299-4B7B-BA85-A52387C92AD6}" type="pres">
      <dgm:prSet presAssocID="{29B682C5-A88C-4016-9F6D-A0FECE02C417}" presName="conn2-1" presStyleLbl="parChTrans1D2" presStyleIdx="1" presStyleCnt="3"/>
      <dgm:spPr/>
    </dgm:pt>
    <dgm:pt modelId="{9515297F-B2A4-49CD-9F06-370AB97D2D36}" type="pres">
      <dgm:prSet presAssocID="{29B682C5-A88C-4016-9F6D-A0FECE02C417}" presName="connTx" presStyleLbl="parChTrans1D2" presStyleIdx="1" presStyleCnt="3"/>
      <dgm:spPr/>
    </dgm:pt>
    <dgm:pt modelId="{5E17153D-6175-4722-94A1-B78212A89BBF}" type="pres">
      <dgm:prSet presAssocID="{2554FAE3-1C81-46F9-96EB-1D09BA24E0C9}" presName="root2" presStyleCnt="0"/>
      <dgm:spPr/>
    </dgm:pt>
    <dgm:pt modelId="{2AEE7EBF-9A3C-420D-BA43-035B3F255A18}" type="pres">
      <dgm:prSet presAssocID="{2554FAE3-1C81-46F9-96EB-1D09BA24E0C9}" presName="LevelTwoTextNode" presStyleLbl="node2" presStyleIdx="1" presStyleCnt="3" custScaleX="115646" custScaleY="98832" custLinFactNeighborX="-669" custLinFactNeighborY="9831">
        <dgm:presLayoutVars>
          <dgm:chPref val="3"/>
        </dgm:presLayoutVars>
      </dgm:prSet>
      <dgm:spPr/>
    </dgm:pt>
    <dgm:pt modelId="{D9F1FF30-D0A3-40E3-BE87-E89E56999E1B}" type="pres">
      <dgm:prSet presAssocID="{2554FAE3-1C81-46F9-96EB-1D09BA24E0C9}" presName="level3hierChild" presStyleCnt="0"/>
      <dgm:spPr/>
    </dgm:pt>
    <dgm:pt modelId="{36D346DF-8905-4C05-944E-8179B675E292}" type="pres">
      <dgm:prSet presAssocID="{83FBBE50-EF9B-4BB6-BCAC-8FFBBE3ADFDD}" presName="conn2-1" presStyleLbl="parChTrans1D2" presStyleIdx="2" presStyleCnt="3"/>
      <dgm:spPr/>
    </dgm:pt>
    <dgm:pt modelId="{39AE0B8D-A854-49EA-AFE9-2BF659FB8C63}" type="pres">
      <dgm:prSet presAssocID="{83FBBE50-EF9B-4BB6-BCAC-8FFBBE3ADFDD}" presName="connTx" presStyleLbl="parChTrans1D2" presStyleIdx="2" presStyleCnt="3"/>
      <dgm:spPr/>
    </dgm:pt>
    <dgm:pt modelId="{60DA10D7-EA94-40B2-B997-B228307182BD}" type="pres">
      <dgm:prSet presAssocID="{D2D479BD-B9D7-4976-89CF-2A2022AE5C23}" presName="root2" presStyleCnt="0"/>
      <dgm:spPr/>
    </dgm:pt>
    <dgm:pt modelId="{4BCB1DBF-4ED0-4B95-8B39-E9734A6C3C03}" type="pres">
      <dgm:prSet presAssocID="{D2D479BD-B9D7-4976-89CF-2A2022AE5C23}" presName="LevelTwoTextNode" presStyleLbl="node2" presStyleIdx="2" presStyleCnt="3" custScaleX="116479" custScaleY="158708" custLinFactNeighborX="-416" custLinFactNeighborY="1366">
        <dgm:presLayoutVars>
          <dgm:chPref val="3"/>
        </dgm:presLayoutVars>
      </dgm:prSet>
      <dgm:spPr/>
    </dgm:pt>
    <dgm:pt modelId="{D797A162-B879-4FD3-B951-EA2274FBA19F}" type="pres">
      <dgm:prSet presAssocID="{D2D479BD-B9D7-4976-89CF-2A2022AE5C23}" presName="level3hierChild" presStyleCnt="0"/>
      <dgm:spPr/>
    </dgm:pt>
  </dgm:ptLst>
  <dgm:cxnLst>
    <dgm:cxn modelId="{A759480C-4D67-4CAE-A45E-C27D0BF1050D}" srcId="{DBCEBB31-8CFB-431E-AF2B-6FED9BCF788E}" destId="{2554FAE3-1C81-46F9-96EB-1D09BA24E0C9}" srcOrd="1" destOrd="0" parTransId="{29B682C5-A88C-4016-9F6D-A0FECE02C417}" sibTransId="{C8224DE5-4D21-4972-923B-63A5BD80DF54}"/>
    <dgm:cxn modelId="{4F29281A-C4E4-4B29-838E-BA92BB00CF5B}" type="presOf" srcId="{2554FAE3-1C81-46F9-96EB-1D09BA24E0C9}" destId="{2AEE7EBF-9A3C-420D-BA43-035B3F255A18}" srcOrd="0" destOrd="0" presId="urn:microsoft.com/office/officeart/2008/layout/HorizontalMultiLevelHierarchy"/>
    <dgm:cxn modelId="{6D6F8D1A-5218-49A6-8D34-2B779C023E7A}" type="presOf" srcId="{CCA5F6F1-3F08-481C-AA54-AB27DAB2DA87}" destId="{9A099179-FEB1-4590-BC20-4D5711835BAE}" srcOrd="0" destOrd="0" presId="urn:microsoft.com/office/officeart/2008/layout/HorizontalMultiLevelHierarchy"/>
    <dgm:cxn modelId="{4576C225-0EEB-47A9-A1E3-63C9BB1F0544}" srcId="{DBCEBB31-8CFB-431E-AF2B-6FED9BCF788E}" destId="{232E4770-E713-4459-994D-24FE14DB2989}" srcOrd="0" destOrd="0" parTransId="{CCA5F6F1-3F08-481C-AA54-AB27DAB2DA87}" sibTransId="{C6FCE3CF-A145-4EB2-81A4-F41C757F1929}"/>
    <dgm:cxn modelId="{ABC3493B-B84D-41B7-AC50-99176F442228}" type="presOf" srcId="{29B682C5-A88C-4016-9F6D-A0FECE02C417}" destId="{9515297F-B2A4-49CD-9F06-370AB97D2D36}" srcOrd="1" destOrd="0" presId="urn:microsoft.com/office/officeart/2008/layout/HorizontalMultiLevelHierarchy"/>
    <dgm:cxn modelId="{E3B7C560-57D7-405E-BECC-0F6464771B8F}" type="presOf" srcId="{83FBBE50-EF9B-4BB6-BCAC-8FFBBE3ADFDD}" destId="{36D346DF-8905-4C05-944E-8179B675E292}" srcOrd="0" destOrd="0" presId="urn:microsoft.com/office/officeart/2008/layout/HorizontalMultiLevelHierarchy"/>
    <dgm:cxn modelId="{D6E83C43-3A06-4773-A519-F4C562670454}" type="presOf" srcId="{DBCEBB31-8CFB-431E-AF2B-6FED9BCF788E}" destId="{A26C40C7-22E9-4C6E-8419-A748BF53F0EA}" srcOrd="0" destOrd="0" presId="urn:microsoft.com/office/officeart/2008/layout/HorizontalMultiLevelHierarchy"/>
    <dgm:cxn modelId="{41E8CA6E-0922-49A6-A699-1F3CEAF97229}" srcId="{DBCEBB31-8CFB-431E-AF2B-6FED9BCF788E}" destId="{D2D479BD-B9D7-4976-89CF-2A2022AE5C23}" srcOrd="2" destOrd="0" parTransId="{83FBBE50-EF9B-4BB6-BCAC-8FFBBE3ADFDD}" sibTransId="{918429BF-C621-4F3C-BAA5-796E4EDE9538}"/>
    <dgm:cxn modelId="{72634DA1-019C-4B76-88AC-FBBD0084CDCF}" type="presOf" srcId="{D2D479BD-B9D7-4976-89CF-2A2022AE5C23}" destId="{4BCB1DBF-4ED0-4B95-8B39-E9734A6C3C03}" srcOrd="0" destOrd="0" presId="urn:microsoft.com/office/officeart/2008/layout/HorizontalMultiLevelHierarchy"/>
    <dgm:cxn modelId="{610394A2-910C-4DDF-A951-C4830E9277A9}" type="presOf" srcId="{83FBBE50-EF9B-4BB6-BCAC-8FFBBE3ADFDD}" destId="{39AE0B8D-A854-49EA-AFE9-2BF659FB8C63}" srcOrd="1" destOrd="0" presId="urn:microsoft.com/office/officeart/2008/layout/HorizontalMultiLevelHierarchy"/>
    <dgm:cxn modelId="{2F8784B4-B60E-475F-9F0D-5B4367790D89}" srcId="{163BA3F5-C4DD-4945-8D23-9970D1B30637}" destId="{DBCEBB31-8CFB-431E-AF2B-6FED9BCF788E}" srcOrd="0" destOrd="0" parTransId="{D7CDE4BD-04D9-4A45-8754-88FB942C2B07}" sibTransId="{09BC90EE-CAAB-49A1-BBA5-CDE42851D75E}"/>
    <dgm:cxn modelId="{3D5296BB-280C-4105-8F63-BA8EF0094BBE}" type="presOf" srcId="{232E4770-E713-4459-994D-24FE14DB2989}" destId="{C78BD3B3-1542-4459-AC4F-ECE7F97796C4}" srcOrd="0" destOrd="0" presId="urn:microsoft.com/office/officeart/2008/layout/HorizontalMultiLevelHierarchy"/>
    <dgm:cxn modelId="{CB6150CB-0780-4466-B06B-1CC0BC3AAA36}" type="presOf" srcId="{163BA3F5-C4DD-4945-8D23-9970D1B30637}" destId="{B05DC346-BB7B-4F06-8769-83E54577F666}" srcOrd="0" destOrd="0" presId="urn:microsoft.com/office/officeart/2008/layout/HorizontalMultiLevelHierarchy"/>
    <dgm:cxn modelId="{EC9053D0-5D8C-4C19-A876-5C883AEA1376}" type="presOf" srcId="{29B682C5-A88C-4016-9F6D-A0FECE02C417}" destId="{A35FA849-6299-4B7B-BA85-A52387C92AD6}" srcOrd="0" destOrd="0" presId="urn:microsoft.com/office/officeart/2008/layout/HorizontalMultiLevelHierarchy"/>
    <dgm:cxn modelId="{E5E3DFE9-F2A7-4904-9C24-001DD67BFA88}" type="presOf" srcId="{CCA5F6F1-3F08-481C-AA54-AB27DAB2DA87}" destId="{6FF9B56B-1056-4B58-A940-B192B89958AE}" srcOrd="1" destOrd="0" presId="urn:microsoft.com/office/officeart/2008/layout/HorizontalMultiLevelHierarchy"/>
    <dgm:cxn modelId="{1F4258F2-4B07-4059-8B3B-1DADB4190381}" type="presParOf" srcId="{B05DC346-BB7B-4F06-8769-83E54577F666}" destId="{F48E6FCA-A1C1-4053-BE59-68E4FCAC3E5A}" srcOrd="0" destOrd="0" presId="urn:microsoft.com/office/officeart/2008/layout/HorizontalMultiLevelHierarchy"/>
    <dgm:cxn modelId="{F2251BAD-5A52-4BA8-8C33-67D10C856EC8}" type="presParOf" srcId="{F48E6FCA-A1C1-4053-BE59-68E4FCAC3E5A}" destId="{A26C40C7-22E9-4C6E-8419-A748BF53F0EA}" srcOrd="0" destOrd="0" presId="urn:microsoft.com/office/officeart/2008/layout/HorizontalMultiLevelHierarchy"/>
    <dgm:cxn modelId="{27FC9389-0C10-4EBD-917D-1718F3130CBF}" type="presParOf" srcId="{F48E6FCA-A1C1-4053-BE59-68E4FCAC3E5A}" destId="{A7DF6403-19BB-4321-A000-D91CA00C82FA}" srcOrd="1" destOrd="0" presId="urn:microsoft.com/office/officeart/2008/layout/HorizontalMultiLevelHierarchy"/>
    <dgm:cxn modelId="{AED0C095-2E49-433E-AF42-410F6B80F622}" type="presParOf" srcId="{A7DF6403-19BB-4321-A000-D91CA00C82FA}" destId="{9A099179-FEB1-4590-BC20-4D5711835BAE}" srcOrd="0" destOrd="0" presId="urn:microsoft.com/office/officeart/2008/layout/HorizontalMultiLevelHierarchy"/>
    <dgm:cxn modelId="{D9FDEE93-2088-4AFB-BB36-E80FE28D4B28}" type="presParOf" srcId="{9A099179-FEB1-4590-BC20-4D5711835BAE}" destId="{6FF9B56B-1056-4B58-A940-B192B89958AE}" srcOrd="0" destOrd="0" presId="urn:microsoft.com/office/officeart/2008/layout/HorizontalMultiLevelHierarchy"/>
    <dgm:cxn modelId="{42A49E7B-456A-46FF-807F-7CFF067CA174}" type="presParOf" srcId="{A7DF6403-19BB-4321-A000-D91CA00C82FA}" destId="{69580F20-9056-48E7-A258-FEA0190F260F}" srcOrd="1" destOrd="0" presId="urn:microsoft.com/office/officeart/2008/layout/HorizontalMultiLevelHierarchy"/>
    <dgm:cxn modelId="{08F9DA89-8999-468B-BA07-B3901C9DC449}" type="presParOf" srcId="{69580F20-9056-48E7-A258-FEA0190F260F}" destId="{C78BD3B3-1542-4459-AC4F-ECE7F97796C4}" srcOrd="0" destOrd="0" presId="urn:microsoft.com/office/officeart/2008/layout/HorizontalMultiLevelHierarchy"/>
    <dgm:cxn modelId="{E990D6DB-69B4-4530-8545-D97A79EA9D9D}" type="presParOf" srcId="{69580F20-9056-48E7-A258-FEA0190F260F}" destId="{D1790395-AE4C-4E97-844A-12DD0D5098A1}" srcOrd="1" destOrd="0" presId="urn:microsoft.com/office/officeart/2008/layout/HorizontalMultiLevelHierarchy"/>
    <dgm:cxn modelId="{707CD169-7C99-47EE-9D52-12FD66D8A468}" type="presParOf" srcId="{A7DF6403-19BB-4321-A000-D91CA00C82FA}" destId="{A35FA849-6299-4B7B-BA85-A52387C92AD6}" srcOrd="2" destOrd="0" presId="urn:microsoft.com/office/officeart/2008/layout/HorizontalMultiLevelHierarchy"/>
    <dgm:cxn modelId="{F1168BD1-6E17-4886-B20A-021930631182}" type="presParOf" srcId="{A35FA849-6299-4B7B-BA85-A52387C92AD6}" destId="{9515297F-B2A4-49CD-9F06-370AB97D2D36}" srcOrd="0" destOrd="0" presId="urn:microsoft.com/office/officeart/2008/layout/HorizontalMultiLevelHierarchy"/>
    <dgm:cxn modelId="{05B66EDE-3DD8-46F0-9072-B95D0189E17E}" type="presParOf" srcId="{A7DF6403-19BB-4321-A000-D91CA00C82FA}" destId="{5E17153D-6175-4722-94A1-B78212A89BBF}" srcOrd="3" destOrd="0" presId="urn:microsoft.com/office/officeart/2008/layout/HorizontalMultiLevelHierarchy"/>
    <dgm:cxn modelId="{4A2F8669-4B6C-4057-A456-191391EDF341}" type="presParOf" srcId="{5E17153D-6175-4722-94A1-B78212A89BBF}" destId="{2AEE7EBF-9A3C-420D-BA43-035B3F255A18}" srcOrd="0" destOrd="0" presId="urn:microsoft.com/office/officeart/2008/layout/HorizontalMultiLevelHierarchy"/>
    <dgm:cxn modelId="{81DD519C-158E-47AA-942D-205974669EBF}" type="presParOf" srcId="{5E17153D-6175-4722-94A1-B78212A89BBF}" destId="{D9F1FF30-D0A3-40E3-BE87-E89E56999E1B}" srcOrd="1" destOrd="0" presId="urn:microsoft.com/office/officeart/2008/layout/HorizontalMultiLevelHierarchy"/>
    <dgm:cxn modelId="{11DA1DF0-8F65-4A87-9BDA-5F36AD063FD8}" type="presParOf" srcId="{A7DF6403-19BB-4321-A000-D91CA00C82FA}" destId="{36D346DF-8905-4C05-944E-8179B675E292}" srcOrd="4" destOrd="0" presId="urn:microsoft.com/office/officeart/2008/layout/HorizontalMultiLevelHierarchy"/>
    <dgm:cxn modelId="{C6D96892-8C35-4B74-9BCD-767C4713558F}" type="presParOf" srcId="{36D346DF-8905-4C05-944E-8179B675E292}" destId="{39AE0B8D-A854-49EA-AFE9-2BF659FB8C63}" srcOrd="0" destOrd="0" presId="urn:microsoft.com/office/officeart/2008/layout/HorizontalMultiLevelHierarchy"/>
    <dgm:cxn modelId="{C45D11DD-D44B-4BFB-90ED-8276028F371F}" type="presParOf" srcId="{A7DF6403-19BB-4321-A000-D91CA00C82FA}" destId="{60DA10D7-EA94-40B2-B997-B228307182BD}" srcOrd="5" destOrd="0" presId="urn:microsoft.com/office/officeart/2008/layout/HorizontalMultiLevelHierarchy"/>
    <dgm:cxn modelId="{2355EF6C-F796-496A-AAEC-9C15BA589DD1}" type="presParOf" srcId="{60DA10D7-EA94-40B2-B997-B228307182BD}" destId="{4BCB1DBF-4ED0-4B95-8B39-E9734A6C3C03}" srcOrd="0" destOrd="0" presId="urn:microsoft.com/office/officeart/2008/layout/HorizontalMultiLevelHierarchy"/>
    <dgm:cxn modelId="{44B1B16F-323C-41DF-90A5-283A7661A19E}" type="presParOf" srcId="{60DA10D7-EA94-40B2-B997-B228307182BD}" destId="{D797A162-B879-4FD3-B951-EA2274FBA19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3BA3F5-C4DD-4945-8D23-9970D1B30637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CEBB31-8CFB-431E-AF2B-6FED9BCF788E}">
      <dgm:prSet phldrT="[Texte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fr-FR" b="1" dirty="0">
              <a:solidFill>
                <a:schemeClr val="tx1"/>
              </a:solidFill>
            </a:rPr>
            <a:t>Donner de l’autonomie cognitive aux élèves</a:t>
          </a:r>
        </a:p>
      </dgm:t>
    </dgm:pt>
    <dgm:pt modelId="{D7CDE4BD-04D9-4A45-8754-88FB942C2B07}" type="parTrans" cxnId="{2F8784B4-B60E-475F-9F0D-5B4367790D89}">
      <dgm:prSet/>
      <dgm:spPr/>
      <dgm:t>
        <a:bodyPr/>
        <a:lstStyle/>
        <a:p>
          <a:endParaRPr lang="fr-FR"/>
        </a:p>
      </dgm:t>
    </dgm:pt>
    <dgm:pt modelId="{09BC90EE-CAAB-49A1-BBA5-CDE42851D75E}" type="sibTrans" cxnId="{2F8784B4-B60E-475F-9F0D-5B4367790D89}">
      <dgm:prSet/>
      <dgm:spPr/>
      <dgm:t>
        <a:bodyPr/>
        <a:lstStyle/>
        <a:p>
          <a:endParaRPr lang="fr-FR"/>
        </a:p>
      </dgm:t>
    </dgm:pt>
    <dgm:pt modelId="{232E4770-E713-4459-994D-24FE14DB2989}">
      <dgm:prSet phldrT="[Texte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fr-FR" sz="1400" b="1" dirty="0">
              <a:solidFill>
                <a:srgbClr val="002060"/>
              </a:solidFill>
            </a:rPr>
            <a:t>Phase de reformulation de la problématique</a:t>
          </a:r>
        </a:p>
        <a:p>
          <a:r>
            <a:rPr lang="fr-FR" sz="1400" dirty="0">
              <a:solidFill>
                <a:schemeClr val="tx1"/>
              </a:solidFill>
            </a:rPr>
            <a:t>les élèves individuellement ou lors des  échanges entre pairs (au sein du groupe ou en plénière) vont travailler la compétence s’approprier (APP) – compétence nécessaire pour s’engager dans le travail attendu. </a:t>
          </a:r>
        </a:p>
      </dgm:t>
    </dgm:pt>
    <dgm:pt modelId="{CCA5F6F1-3F08-481C-AA54-AB27DAB2DA87}" type="parTrans" cxnId="{4576C225-0EEB-47A9-A1E3-63C9BB1F0544}">
      <dgm:prSet/>
      <dgm:spPr/>
      <dgm:t>
        <a:bodyPr/>
        <a:lstStyle/>
        <a:p>
          <a:endParaRPr lang="fr-FR"/>
        </a:p>
      </dgm:t>
    </dgm:pt>
    <dgm:pt modelId="{C6FCE3CF-A145-4EB2-81A4-F41C757F1929}" type="sibTrans" cxnId="{4576C225-0EEB-47A9-A1E3-63C9BB1F0544}">
      <dgm:prSet/>
      <dgm:spPr/>
      <dgm:t>
        <a:bodyPr/>
        <a:lstStyle/>
        <a:p>
          <a:endParaRPr lang="fr-FR"/>
        </a:p>
      </dgm:t>
    </dgm:pt>
    <dgm:pt modelId="{2554FAE3-1C81-46F9-96EB-1D09BA24E0C9}">
      <dgm:prSet phldrT="[Texte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fr-FR" sz="1400" b="1" dirty="0">
              <a:solidFill>
                <a:srgbClr val="002060"/>
              </a:solidFill>
            </a:rPr>
            <a:t>Phase de réponse à la problématique</a:t>
          </a:r>
        </a:p>
        <a:p>
          <a:r>
            <a:rPr lang="fr-FR" sz="1400" dirty="0">
              <a:solidFill>
                <a:schemeClr val="tx1"/>
              </a:solidFill>
            </a:rPr>
            <a:t>Les élèves vont élaborer en groupe la réponse à la problématique lors des échanges oraux et écrits.</a:t>
          </a:r>
        </a:p>
      </dgm:t>
    </dgm:pt>
    <dgm:pt modelId="{29B682C5-A88C-4016-9F6D-A0FECE02C417}" type="parTrans" cxnId="{A759480C-4D67-4CAE-A45E-C27D0BF1050D}">
      <dgm:prSet/>
      <dgm:spPr/>
      <dgm:t>
        <a:bodyPr/>
        <a:lstStyle/>
        <a:p>
          <a:endParaRPr lang="fr-FR"/>
        </a:p>
      </dgm:t>
    </dgm:pt>
    <dgm:pt modelId="{C8224DE5-4D21-4972-923B-63A5BD80DF54}" type="sibTrans" cxnId="{A759480C-4D67-4CAE-A45E-C27D0BF1050D}">
      <dgm:prSet/>
      <dgm:spPr/>
      <dgm:t>
        <a:bodyPr/>
        <a:lstStyle/>
        <a:p>
          <a:endParaRPr lang="fr-FR"/>
        </a:p>
      </dgm:t>
    </dgm:pt>
    <dgm:pt modelId="{D2D479BD-B9D7-4976-89CF-2A2022AE5C23}">
      <dgm:prSet phldrT="[Texte]" custT="1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fr-FR" sz="1600" b="1" dirty="0">
              <a:solidFill>
                <a:srgbClr val="002060"/>
              </a:solidFill>
            </a:rPr>
            <a:t>Phase de passation du « Grand Oral »</a:t>
          </a:r>
        </a:p>
        <a:p>
          <a:r>
            <a:rPr lang="fr-FR" sz="1600" b="1" dirty="0">
              <a:solidFill>
                <a:schemeClr val="tx1"/>
              </a:solidFill>
            </a:rPr>
            <a:t>Les élèves vont écouter l’oral en continu de leurs camarades pour  leur poser des questions en cas de désaccord ou d’incompréhension. </a:t>
          </a:r>
        </a:p>
        <a:p>
          <a:endParaRPr lang="fr-FR" sz="900" dirty="0"/>
        </a:p>
      </dgm:t>
    </dgm:pt>
    <dgm:pt modelId="{83FBBE50-EF9B-4BB6-BCAC-8FFBBE3ADFDD}" type="parTrans" cxnId="{41E8CA6E-0922-49A6-A699-1F3CEAF97229}">
      <dgm:prSet/>
      <dgm:spPr/>
      <dgm:t>
        <a:bodyPr/>
        <a:lstStyle/>
        <a:p>
          <a:endParaRPr lang="fr-FR"/>
        </a:p>
      </dgm:t>
    </dgm:pt>
    <dgm:pt modelId="{918429BF-C621-4F3C-BAA5-796E4EDE9538}" type="sibTrans" cxnId="{41E8CA6E-0922-49A6-A699-1F3CEAF97229}">
      <dgm:prSet/>
      <dgm:spPr/>
      <dgm:t>
        <a:bodyPr/>
        <a:lstStyle/>
        <a:p>
          <a:endParaRPr lang="fr-FR"/>
        </a:p>
      </dgm:t>
    </dgm:pt>
    <dgm:pt modelId="{B05DC346-BB7B-4F06-8769-83E54577F666}" type="pres">
      <dgm:prSet presAssocID="{163BA3F5-C4DD-4945-8D23-9970D1B3063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48E6FCA-A1C1-4053-BE59-68E4FCAC3E5A}" type="pres">
      <dgm:prSet presAssocID="{DBCEBB31-8CFB-431E-AF2B-6FED9BCF788E}" presName="root1" presStyleCnt="0"/>
      <dgm:spPr/>
    </dgm:pt>
    <dgm:pt modelId="{A26C40C7-22E9-4C6E-8419-A748BF53F0EA}" type="pres">
      <dgm:prSet presAssocID="{DBCEBB31-8CFB-431E-AF2B-6FED9BCF788E}" presName="LevelOneTextNode" presStyleLbl="node0" presStyleIdx="0" presStyleCnt="1">
        <dgm:presLayoutVars>
          <dgm:chPref val="3"/>
        </dgm:presLayoutVars>
      </dgm:prSet>
      <dgm:spPr/>
    </dgm:pt>
    <dgm:pt modelId="{A7DF6403-19BB-4321-A000-D91CA00C82FA}" type="pres">
      <dgm:prSet presAssocID="{DBCEBB31-8CFB-431E-AF2B-6FED9BCF788E}" presName="level2hierChild" presStyleCnt="0"/>
      <dgm:spPr/>
    </dgm:pt>
    <dgm:pt modelId="{9A099179-FEB1-4590-BC20-4D5711835BAE}" type="pres">
      <dgm:prSet presAssocID="{CCA5F6F1-3F08-481C-AA54-AB27DAB2DA87}" presName="conn2-1" presStyleLbl="parChTrans1D2" presStyleIdx="0" presStyleCnt="3"/>
      <dgm:spPr/>
    </dgm:pt>
    <dgm:pt modelId="{6FF9B56B-1056-4B58-A940-B192B89958AE}" type="pres">
      <dgm:prSet presAssocID="{CCA5F6F1-3F08-481C-AA54-AB27DAB2DA87}" presName="connTx" presStyleLbl="parChTrans1D2" presStyleIdx="0" presStyleCnt="3"/>
      <dgm:spPr/>
    </dgm:pt>
    <dgm:pt modelId="{69580F20-9056-48E7-A258-FEA0190F260F}" type="pres">
      <dgm:prSet presAssocID="{232E4770-E713-4459-994D-24FE14DB2989}" presName="root2" presStyleCnt="0"/>
      <dgm:spPr/>
    </dgm:pt>
    <dgm:pt modelId="{C78BD3B3-1542-4459-AC4F-ECE7F97796C4}" type="pres">
      <dgm:prSet presAssocID="{232E4770-E713-4459-994D-24FE14DB2989}" presName="LevelTwoTextNode" presStyleLbl="node2" presStyleIdx="0" presStyleCnt="3" custScaleX="114978" custScaleY="130246">
        <dgm:presLayoutVars>
          <dgm:chPref val="3"/>
        </dgm:presLayoutVars>
      </dgm:prSet>
      <dgm:spPr/>
    </dgm:pt>
    <dgm:pt modelId="{D1790395-AE4C-4E97-844A-12DD0D5098A1}" type="pres">
      <dgm:prSet presAssocID="{232E4770-E713-4459-994D-24FE14DB2989}" presName="level3hierChild" presStyleCnt="0"/>
      <dgm:spPr/>
    </dgm:pt>
    <dgm:pt modelId="{A35FA849-6299-4B7B-BA85-A52387C92AD6}" type="pres">
      <dgm:prSet presAssocID="{29B682C5-A88C-4016-9F6D-A0FECE02C417}" presName="conn2-1" presStyleLbl="parChTrans1D2" presStyleIdx="1" presStyleCnt="3"/>
      <dgm:spPr/>
    </dgm:pt>
    <dgm:pt modelId="{9515297F-B2A4-49CD-9F06-370AB97D2D36}" type="pres">
      <dgm:prSet presAssocID="{29B682C5-A88C-4016-9F6D-A0FECE02C417}" presName="connTx" presStyleLbl="parChTrans1D2" presStyleIdx="1" presStyleCnt="3"/>
      <dgm:spPr/>
    </dgm:pt>
    <dgm:pt modelId="{5E17153D-6175-4722-94A1-B78212A89BBF}" type="pres">
      <dgm:prSet presAssocID="{2554FAE3-1C81-46F9-96EB-1D09BA24E0C9}" presName="root2" presStyleCnt="0"/>
      <dgm:spPr/>
    </dgm:pt>
    <dgm:pt modelId="{2AEE7EBF-9A3C-420D-BA43-035B3F255A18}" type="pres">
      <dgm:prSet presAssocID="{2554FAE3-1C81-46F9-96EB-1D09BA24E0C9}" presName="LevelTwoTextNode" presStyleLbl="node2" presStyleIdx="1" presStyleCnt="3" custScaleX="115646" custScaleY="98832" custLinFactNeighborX="-669" custLinFactNeighborY="9831">
        <dgm:presLayoutVars>
          <dgm:chPref val="3"/>
        </dgm:presLayoutVars>
      </dgm:prSet>
      <dgm:spPr/>
    </dgm:pt>
    <dgm:pt modelId="{D9F1FF30-D0A3-40E3-BE87-E89E56999E1B}" type="pres">
      <dgm:prSet presAssocID="{2554FAE3-1C81-46F9-96EB-1D09BA24E0C9}" presName="level3hierChild" presStyleCnt="0"/>
      <dgm:spPr/>
    </dgm:pt>
    <dgm:pt modelId="{36D346DF-8905-4C05-944E-8179B675E292}" type="pres">
      <dgm:prSet presAssocID="{83FBBE50-EF9B-4BB6-BCAC-8FFBBE3ADFDD}" presName="conn2-1" presStyleLbl="parChTrans1D2" presStyleIdx="2" presStyleCnt="3"/>
      <dgm:spPr/>
    </dgm:pt>
    <dgm:pt modelId="{39AE0B8D-A854-49EA-AFE9-2BF659FB8C63}" type="pres">
      <dgm:prSet presAssocID="{83FBBE50-EF9B-4BB6-BCAC-8FFBBE3ADFDD}" presName="connTx" presStyleLbl="parChTrans1D2" presStyleIdx="2" presStyleCnt="3"/>
      <dgm:spPr/>
    </dgm:pt>
    <dgm:pt modelId="{60DA10D7-EA94-40B2-B997-B228307182BD}" type="pres">
      <dgm:prSet presAssocID="{D2D479BD-B9D7-4976-89CF-2A2022AE5C23}" presName="root2" presStyleCnt="0"/>
      <dgm:spPr/>
    </dgm:pt>
    <dgm:pt modelId="{4BCB1DBF-4ED0-4B95-8B39-E9734A6C3C03}" type="pres">
      <dgm:prSet presAssocID="{D2D479BD-B9D7-4976-89CF-2A2022AE5C23}" presName="LevelTwoTextNode" presStyleLbl="node2" presStyleIdx="2" presStyleCnt="3" custScaleX="116479" custScaleY="158708" custLinFactNeighborX="-416" custLinFactNeighborY="1366">
        <dgm:presLayoutVars>
          <dgm:chPref val="3"/>
        </dgm:presLayoutVars>
      </dgm:prSet>
      <dgm:spPr/>
    </dgm:pt>
    <dgm:pt modelId="{D797A162-B879-4FD3-B951-EA2274FBA19F}" type="pres">
      <dgm:prSet presAssocID="{D2D479BD-B9D7-4976-89CF-2A2022AE5C23}" presName="level3hierChild" presStyleCnt="0"/>
      <dgm:spPr/>
    </dgm:pt>
  </dgm:ptLst>
  <dgm:cxnLst>
    <dgm:cxn modelId="{A759480C-4D67-4CAE-A45E-C27D0BF1050D}" srcId="{DBCEBB31-8CFB-431E-AF2B-6FED9BCF788E}" destId="{2554FAE3-1C81-46F9-96EB-1D09BA24E0C9}" srcOrd="1" destOrd="0" parTransId="{29B682C5-A88C-4016-9F6D-A0FECE02C417}" sibTransId="{C8224DE5-4D21-4972-923B-63A5BD80DF54}"/>
    <dgm:cxn modelId="{4F29281A-C4E4-4B29-838E-BA92BB00CF5B}" type="presOf" srcId="{2554FAE3-1C81-46F9-96EB-1D09BA24E0C9}" destId="{2AEE7EBF-9A3C-420D-BA43-035B3F255A18}" srcOrd="0" destOrd="0" presId="urn:microsoft.com/office/officeart/2008/layout/HorizontalMultiLevelHierarchy"/>
    <dgm:cxn modelId="{6D6F8D1A-5218-49A6-8D34-2B779C023E7A}" type="presOf" srcId="{CCA5F6F1-3F08-481C-AA54-AB27DAB2DA87}" destId="{9A099179-FEB1-4590-BC20-4D5711835BAE}" srcOrd="0" destOrd="0" presId="urn:microsoft.com/office/officeart/2008/layout/HorizontalMultiLevelHierarchy"/>
    <dgm:cxn modelId="{4576C225-0EEB-47A9-A1E3-63C9BB1F0544}" srcId="{DBCEBB31-8CFB-431E-AF2B-6FED9BCF788E}" destId="{232E4770-E713-4459-994D-24FE14DB2989}" srcOrd="0" destOrd="0" parTransId="{CCA5F6F1-3F08-481C-AA54-AB27DAB2DA87}" sibTransId="{C6FCE3CF-A145-4EB2-81A4-F41C757F1929}"/>
    <dgm:cxn modelId="{ABC3493B-B84D-41B7-AC50-99176F442228}" type="presOf" srcId="{29B682C5-A88C-4016-9F6D-A0FECE02C417}" destId="{9515297F-B2A4-49CD-9F06-370AB97D2D36}" srcOrd="1" destOrd="0" presId="urn:microsoft.com/office/officeart/2008/layout/HorizontalMultiLevelHierarchy"/>
    <dgm:cxn modelId="{E3B7C560-57D7-405E-BECC-0F6464771B8F}" type="presOf" srcId="{83FBBE50-EF9B-4BB6-BCAC-8FFBBE3ADFDD}" destId="{36D346DF-8905-4C05-944E-8179B675E292}" srcOrd="0" destOrd="0" presId="urn:microsoft.com/office/officeart/2008/layout/HorizontalMultiLevelHierarchy"/>
    <dgm:cxn modelId="{D6E83C43-3A06-4773-A519-F4C562670454}" type="presOf" srcId="{DBCEBB31-8CFB-431E-AF2B-6FED9BCF788E}" destId="{A26C40C7-22E9-4C6E-8419-A748BF53F0EA}" srcOrd="0" destOrd="0" presId="urn:microsoft.com/office/officeart/2008/layout/HorizontalMultiLevelHierarchy"/>
    <dgm:cxn modelId="{41E8CA6E-0922-49A6-A699-1F3CEAF97229}" srcId="{DBCEBB31-8CFB-431E-AF2B-6FED9BCF788E}" destId="{D2D479BD-B9D7-4976-89CF-2A2022AE5C23}" srcOrd="2" destOrd="0" parTransId="{83FBBE50-EF9B-4BB6-BCAC-8FFBBE3ADFDD}" sibTransId="{918429BF-C621-4F3C-BAA5-796E4EDE9538}"/>
    <dgm:cxn modelId="{72634DA1-019C-4B76-88AC-FBBD0084CDCF}" type="presOf" srcId="{D2D479BD-B9D7-4976-89CF-2A2022AE5C23}" destId="{4BCB1DBF-4ED0-4B95-8B39-E9734A6C3C03}" srcOrd="0" destOrd="0" presId="urn:microsoft.com/office/officeart/2008/layout/HorizontalMultiLevelHierarchy"/>
    <dgm:cxn modelId="{610394A2-910C-4DDF-A951-C4830E9277A9}" type="presOf" srcId="{83FBBE50-EF9B-4BB6-BCAC-8FFBBE3ADFDD}" destId="{39AE0B8D-A854-49EA-AFE9-2BF659FB8C63}" srcOrd="1" destOrd="0" presId="urn:microsoft.com/office/officeart/2008/layout/HorizontalMultiLevelHierarchy"/>
    <dgm:cxn modelId="{2F8784B4-B60E-475F-9F0D-5B4367790D89}" srcId="{163BA3F5-C4DD-4945-8D23-9970D1B30637}" destId="{DBCEBB31-8CFB-431E-AF2B-6FED9BCF788E}" srcOrd="0" destOrd="0" parTransId="{D7CDE4BD-04D9-4A45-8754-88FB942C2B07}" sibTransId="{09BC90EE-CAAB-49A1-BBA5-CDE42851D75E}"/>
    <dgm:cxn modelId="{3D5296BB-280C-4105-8F63-BA8EF0094BBE}" type="presOf" srcId="{232E4770-E713-4459-994D-24FE14DB2989}" destId="{C78BD3B3-1542-4459-AC4F-ECE7F97796C4}" srcOrd="0" destOrd="0" presId="urn:microsoft.com/office/officeart/2008/layout/HorizontalMultiLevelHierarchy"/>
    <dgm:cxn modelId="{CB6150CB-0780-4466-B06B-1CC0BC3AAA36}" type="presOf" srcId="{163BA3F5-C4DD-4945-8D23-9970D1B30637}" destId="{B05DC346-BB7B-4F06-8769-83E54577F666}" srcOrd="0" destOrd="0" presId="urn:microsoft.com/office/officeart/2008/layout/HorizontalMultiLevelHierarchy"/>
    <dgm:cxn modelId="{EC9053D0-5D8C-4C19-A876-5C883AEA1376}" type="presOf" srcId="{29B682C5-A88C-4016-9F6D-A0FECE02C417}" destId="{A35FA849-6299-4B7B-BA85-A52387C92AD6}" srcOrd="0" destOrd="0" presId="urn:microsoft.com/office/officeart/2008/layout/HorizontalMultiLevelHierarchy"/>
    <dgm:cxn modelId="{E5E3DFE9-F2A7-4904-9C24-001DD67BFA88}" type="presOf" srcId="{CCA5F6F1-3F08-481C-AA54-AB27DAB2DA87}" destId="{6FF9B56B-1056-4B58-A940-B192B89958AE}" srcOrd="1" destOrd="0" presId="urn:microsoft.com/office/officeart/2008/layout/HorizontalMultiLevelHierarchy"/>
    <dgm:cxn modelId="{1F4258F2-4B07-4059-8B3B-1DADB4190381}" type="presParOf" srcId="{B05DC346-BB7B-4F06-8769-83E54577F666}" destId="{F48E6FCA-A1C1-4053-BE59-68E4FCAC3E5A}" srcOrd="0" destOrd="0" presId="urn:microsoft.com/office/officeart/2008/layout/HorizontalMultiLevelHierarchy"/>
    <dgm:cxn modelId="{F2251BAD-5A52-4BA8-8C33-67D10C856EC8}" type="presParOf" srcId="{F48E6FCA-A1C1-4053-BE59-68E4FCAC3E5A}" destId="{A26C40C7-22E9-4C6E-8419-A748BF53F0EA}" srcOrd="0" destOrd="0" presId="urn:microsoft.com/office/officeart/2008/layout/HorizontalMultiLevelHierarchy"/>
    <dgm:cxn modelId="{27FC9389-0C10-4EBD-917D-1718F3130CBF}" type="presParOf" srcId="{F48E6FCA-A1C1-4053-BE59-68E4FCAC3E5A}" destId="{A7DF6403-19BB-4321-A000-D91CA00C82FA}" srcOrd="1" destOrd="0" presId="urn:microsoft.com/office/officeart/2008/layout/HorizontalMultiLevelHierarchy"/>
    <dgm:cxn modelId="{AED0C095-2E49-433E-AF42-410F6B80F622}" type="presParOf" srcId="{A7DF6403-19BB-4321-A000-D91CA00C82FA}" destId="{9A099179-FEB1-4590-BC20-4D5711835BAE}" srcOrd="0" destOrd="0" presId="urn:microsoft.com/office/officeart/2008/layout/HorizontalMultiLevelHierarchy"/>
    <dgm:cxn modelId="{D9FDEE93-2088-4AFB-BB36-E80FE28D4B28}" type="presParOf" srcId="{9A099179-FEB1-4590-BC20-4D5711835BAE}" destId="{6FF9B56B-1056-4B58-A940-B192B89958AE}" srcOrd="0" destOrd="0" presId="urn:microsoft.com/office/officeart/2008/layout/HorizontalMultiLevelHierarchy"/>
    <dgm:cxn modelId="{42A49E7B-456A-46FF-807F-7CFF067CA174}" type="presParOf" srcId="{A7DF6403-19BB-4321-A000-D91CA00C82FA}" destId="{69580F20-9056-48E7-A258-FEA0190F260F}" srcOrd="1" destOrd="0" presId="urn:microsoft.com/office/officeart/2008/layout/HorizontalMultiLevelHierarchy"/>
    <dgm:cxn modelId="{08F9DA89-8999-468B-BA07-B3901C9DC449}" type="presParOf" srcId="{69580F20-9056-48E7-A258-FEA0190F260F}" destId="{C78BD3B3-1542-4459-AC4F-ECE7F97796C4}" srcOrd="0" destOrd="0" presId="urn:microsoft.com/office/officeart/2008/layout/HorizontalMultiLevelHierarchy"/>
    <dgm:cxn modelId="{E990D6DB-69B4-4530-8545-D97A79EA9D9D}" type="presParOf" srcId="{69580F20-9056-48E7-A258-FEA0190F260F}" destId="{D1790395-AE4C-4E97-844A-12DD0D5098A1}" srcOrd="1" destOrd="0" presId="urn:microsoft.com/office/officeart/2008/layout/HorizontalMultiLevelHierarchy"/>
    <dgm:cxn modelId="{707CD169-7C99-47EE-9D52-12FD66D8A468}" type="presParOf" srcId="{A7DF6403-19BB-4321-A000-D91CA00C82FA}" destId="{A35FA849-6299-4B7B-BA85-A52387C92AD6}" srcOrd="2" destOrd="0" presId="urn:microsoft.com/office/officeart/2008/layout/HorizontalMultiLevelHierarchy"/>
    <dgm:cxn modelId="{F1168BD1-6E17-4886-B20A-021930631182}" type="presParOf" srcId="{A35FA849-6299-4B7B-BA85-A52387C92AD6}" destId="{9515297F-B2A4-49CD-9F06-370AB97D2D36}" srcOrd="0" destOrd="0" presId="urn:microsoft.com/office/officeart/2008/layout/HorizontalMultiLevelHierarchy"/>
    <dgm:cxn modelId="{05B66EDE-3DD8-46F0-9072-B95D0189E17E}" type="presParOf" srcId="{A7DF6403-19BB-4321-A000-D91CA00C82FA}" destId="{5E17153D-6175-4722-94A1-B78212A89BBF}" srcOrd="3" destOrd="0" presId="urn:microsoft.com/office/officeart/2008/layout/HorizontalMultiLevelHierarchy"/>
    <dgm:cxn modelId="{4A2F8669-4B6C-4057-A456-191391EDF341}" type="presParOf" srcId="{5E17153D-6175-4722-94A1-B78212A89BBF}" destId="{2AEE7EBF-9A3C-420D-BA43-035B3F255A18}" srcOrd="0" destOrd="0" presId="urn:microsoft.com/office/officeart/2008/layout/HorizontalMultiLevelHierarchy"/>
    <dgm:cxn modelId="{81DD519C-158E-47AA-942D-205974669EBF}" type="presParOf" srcId="{5E17153D-6175-4722-94A1-B78212A89BBF}" destId="{D9F1FF30-D0A3-40E3-BE87-E89E56999E1B}" srcOrd="1" destOrd="0" presId="urn:microsoft.com/office/officeart/2008/layout/HorizontalMultiLevelHierarchy"/>
    <dgm:cxn modelId="{11DA1DF0-8F65-4A87-9BDA-5F36AD063FD8}" type="presParOf" srcId="{A7DF6403-19BB-4321-A000-D91CA00C82FA}" destId="{36D346DF-8905-4C05-944E-8179B675E292}" srcOrd="4" destOrd="0" presId="urn:microsoft.com/office/officeart/2008/layout/HorizontalMultiLevelHierarchy"/>
    <dgm:cxn modelId="{C6D96892-8C35-4B74-9BCD-767C4713558F}" type="presParOf" srcId="{36D346DF-8905-4C05-944E-8179B675E292}" destId="{39AE0B8D-A854-49EA-AFE9-2BF659FB8C63}" srcOrd="0" destOrd="0" presId="urn:microsoft.com/office/officeart/2008/layout/HorizontalMultiLevelHierarchy"/>
    <dgm:cxn modelId="{C45D11DD-D44B-4BFB-90ED-8276028F371F}" type="presParOf" srcId="{A7DF6403-19BB-4321-A000-D91CA00C82FA}" destId="{60DA10D7-EA94-40B2-B997-B228307182BD}" srcOrd="5" destOrd="0" presId="urn:microsoft.com/office/officeart/2008/layout/HorizontalMultiLevelHierarchy"/>
    <dgm:cxn modelId="{2355EF6C-F796-496A-AAEC-9C15BA589DD1}" type="presParOf" srcId="{60DA10D7-EA94-40B2-B997-B228307182BD}" destId="{4BCB1DBF-4ED0-4B95-8B39-E9734A6C3C03}" srcOrd="0" destOrd="0" presId="urn:microsoft.com/office/officeart/2008/layout/HorizontalMultiLevelHierarchy"/>
    <dgm:cxn modelId="{44B1B16F-323C-41DF-90A5-283A7661A19E}" type="presParOf" srcId="{60DA10D7-EA94-40B2-B997-B228307182BD}" destId="{D797A162-B879-4FD3-B951-EA2274FBA19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3BA3F5-C4DD-4945-8D23-9970D1B30637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BCEBB31-8CFB-431E-AF2B-6FED9BCF788E}">
      <dgm:prSet phldrT="[Texte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r-FR" b="1" dirty="0">
              <a:solidFill>
                <a:schemeClr val="tx1"/>
              </a:solidFill>
            </a:rPr>
            <a:t>Engager les élèves dans le travail attendu – en termes de compétences – dans et hors la classe.</a:t>
          </a:r>
        </a:p>
      </dgm:t>
    </dgm:pt>
    <dgm:pt modelId="{D7CDE4BD-04D9-4A45-8754-88FB942C2B07}" type="parTrans" cxnId="{2F8784B4-B60E-475F-9F0D-5B4367790D89}">
      <dgm:prSet/>
      <dgm:spPr/>
      <dgm:t>
        <a:bodyPr/>
        <a:lstStyle/>
        <a:p>
          <a:endParaRPr lang="fr-FR"/>
        </a:p>
      </dgm:t>
    </dgm:pt>
    <dgm:pt modelId="{09BC90EE-CAAB-49A1-BBA5-CDE42851D75E}" type="sibTrans" cxnId="{2F8784B4-B60E-475F-9F0D-5B4367790D89}">
      <dgm:prSet/>
      <dgm:spPr/>
      <dgm:t>
        <a:bodyPr/>
        <a:lstStyle/>
        <a:p>
          <a:endParaRPr lang="fr-FR"/>
        </a:p>
      </dgm:t>
    </dgm:pt>
    <dgm:pt modelId="{232E4770-E713-4459-994D-24FE14DB2989}">
      <dgm:prSet phldrT="[Texte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</a:rPr>
            <a:t>Phase de reformulation de la problématique</a:t>
          </a:r>
        </a:p>
        <a:p>
          <a:r>
            <a:rPr lang="fr-FR" sz="1600" dirty="0">
              <a:solidFill>
                <a:schemeClr val="tx1"/>
              </a:solidFill>
            </a:rPr>
            <a:t>les élèves individuellement ou lors des  échanges entre pairs (au sein du groupe ou en plénière) vont travailler la compétence s’approprier (APP) – </a:t>
          </a:r>
          <a:r>
            <a:rPr lang="fr-FR" sz="1600" b="1" dirty="0">
              <a:solidFill>
                <a:schemeClr val="tx1"/>
              </a:solidFill>
            </a:rPr>
            <a:t>compétence nécessaire pour s’engager dans le travail attendu. </a:t>
          </a:r>
        </a:p>
      </dgm:t>
    </dgm:pt>
    <dgm:pt modelId="{CCA5F6F1-3F08-481C-AA54-AB27DAB2DA87}" type="parTrans" cxnId="{4576C225-0EEB-47A9-A1E3-63C9BB1F0544}">
      <dgm:prSet/>
      <dgm:spPr/>
      <dgm:t>
        <a:bodyPr/>
        <a:lstStyle/>
        <a:p>
          <a:endParaRPr lang="fr-FR"/>
        </a:p>
      </dgm:t>
    </dgm:pt>
    <dgm:pt modelId="{C6FCE3CF-A145-4EB2-81A4-F41C757F1929}" type="sibTrans" cxnId="{4576C225-0EEB-47A9-A1E3-63C9BB1F0544}">
      <dgm:prSet/>
      <dgm:spPr/>
      <dgm:t>
        <a:bodyPr/>
        <a:lstStyle/>
        <a:p>
          <a:endParaRPr lang="fr-FR"/>
        </a:p>
      </dgm:t>
    </dgm:pt>
    <dgm:pt modelId="{2554FAE3-1C81-46F9-96EB-1D09BA24E0C9}">
      <dgm:prSet phldrT="[Texte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</a:rPr>
            <a:t>Phase de réponse à la problématique</a:t>
          </a:r>
        </a:p>
        <a:p>
          <a:r>
            <a:rPr lang="fr-FR" sz="1600" dirty="0">
              <a:solidFill>
                <a:schemeClr val="tx1"/>
              </a:solidFill>
            </a:rPr>
            <a:t>Les élèves vont  apporter leur contribution au travail collaboratif attendu. Permet à tous les élèves de s’engager de façon authentique dans le travail attendu.</a:t>
          </a:r>
        </a:p>
      </dgm:t>
    </dgm:pt>
    <dgm:pt modelId="{29B682C5-A88C-4016-9F6D-A0FECE02C417}" type="parTrans" cxnId="{A759480C-4D67-4CAE-A45E-C27D0BF1050D}">
      <dgm:prSet/>
      <dgm:spPr/>
      <dgm:t>
        <a:bodyPr/>
        <a:lstStyle/>
        <a:p>
          <a:endParaRPr lang="fr-FR"/>
        </a:p>
      </dgm:t>
    </dgm:pt>
    <dgm:pt modelId="{C8224DE5-4D21-4972-923B-63A5BD80DF54}" type="sibTrans" cxnId="{A759480C-4D67-4CAE-A45E-C27D0BF1050D}">
      <dgm:prSet/>
      <dgm:spPr/>
      <dgm:t>
        <a:bodyPr/>
        <a:lstStyle/>
        <a:p>
          <a:endParaRPr lang="fr-FR"/>
        </a:p>
      </dgm:t>
    </dgm:pt>
    <dgm:pt modelId="{D2D479BD-B9D7-4976-89CF-2A2022AE5C23}">
      <dgm:prSet phldrT="[Texte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fr-FR" sz="1600" b="1" dirty="0">
              <a:solidFill>
                <a:schemeClr val="tx1"/>
              </a:solidFill>
            </a:rPr>
            <a:t>Phase de préparation de la passation de l’oral type « Grand Oral »</a:t>
          </a:r>
        </a:p>
        <a:p>
          <a:r>
            <a:rPr lang="fr-FR" sz="1600" b="0" dirty="0">
              <a:solidFill>
                <a:schemeClr val="tx1"/>
              </a:solidFill>
            </a:rPr>
            <a:t>Les élèves vont, hors la classe, s’engager dans un travail collaboratif initié en classe (plus de phase d’appropriation - l’élève sait ce qui lui est demandé.)</a:t>
          </a:r>
        </a:p>
        <a:p>
          <a:endParaRPr lang="fr-FR" sz="900" dirty="0"/>
        </a:p>
      </dgm:t>
    </dgm:pt>
    <dgm:pt modelId="{83FBBE50-EF9B-4BB6-BCAC-8FFBBE3ADFDD}" type="parTrans" cxnId="{41E8CA6E-0922-49A6-A699-1F3CEAF97229}">
      <dgm:prSet/>
      <dgm:spPr/>
      <dgm:t>
        <a:bodyPr/>
        <a:lstStyle/>
        <a:p>
          <a:endParaRPr lang="fr-FR"/>
        </a:p>
      </dgm:t>
    </dgm:pt>
    <dgm:pt modelId="{918429BF-C621-4F3C-BAA5-796E4EDE9538}" type="sibTrans" cxnId="{41E8CA6E-0922-49A6-A699-1F3CEAF97229}">
      <dgm:prSet/>
      <dgm:spPr/>
      <dgm:t>
        <a:bodyPr/>
        <a:lstStyle/>
        <a:p>
          <a:endParaRPr lang="fr-FR"/>
        </a:p>
      </dgm:t>
    </dgm:pt>
    <dgm:pt modelId="{B05DC346-BB7B-4F06-8769-83E54577F666}" type="pres">
      <dgm:prSet presAssocID="{163BA3F5-C4DD-4945-8D23-9970D1B3063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48E6FCA-A1C1-4053-BE59-68E4FCAC3E5A}" type="pres">
      <dgm:prSet presAssocID="{DBCEBB31-8CFB-431E-AF2B-6FED9BCF788E}" presName="root1" presStyleCnt="0"/>
      <dgm:spPr/>
    </dgm:pt>
    <dgm:pt modelId="{A26C40C7-22E9-4C6E-8419-A748BF53F0EA}" type="pres">
      <dgm:prSet presAssocID="{DBCEBB31-8CFB-431E-AF2B-6FED9BCF788E}" presName="LevelOneTextNode" presStyleLbl="node0" presStyleIdx="0" presStyleCnt="1">
        <dgm:presLayoutVars>
          <dgm:chPref val="3"/>
        </dgm:presLayoutVars>
      </dgm:prSet>
      <dgm:spPr/>
    </dgm:pt>
    <dgm:pt modelId="{A7DF6403-19BB-4321-A000-D91CA00C82FA}" type="pres">
      <dgm:prSet presAssocID="{DBCEBB31-8CFB-431E-AF2B-6FED9BCF788E}" presName="level2hierChild" presStyleCnt="0"/>
      <dgm:spPr/>
    </dgm:pt>
    <dgm:pt modelId="{9A099179-FEB1-4590-BC20-4D5711835BAE}" type="pres">
      <dgm:prSet presAssocID="{CCA5F6F1-3F08-481C-AA54-AB27DAB2DA87}" presName="conn2-1" presStyleLbl="parChTrans1D2" presStyleIdx="0" presStyleCnt="3"/>
      <dgm:spPr/>
    </dgm:pt>
    <dgm:pt modelId="{6FF9B56B-1056-4B58-A940-B192B89958AE}" type="pres">
      <dgm:prSet presAssocID="{CCA5F6F1-3F08-481C-AA54-AB27DAB2DA87}" presName="connTx" presStyleLbl="parChTrans1D2" presStyleIdx="0" presStyleCnt="3"/>
      <dgm:spPr/>
    </dgm:pt>
    <dgm:pt modelId="{69580F20-9056-48E7-A258-FEA0190F260F}" type="pres">
      <dgm:prSet presAssocID="{232E4770-E713-4459-994D-24FE14DB2989}" presName="root2" presStyleCnt="0"/>
      <dgm:spPr/>
    </dgm:pt>
    <dgm:pt modelId="{C78BD3B3-1542-4459-AC4F-ECE7F97796C4}" type="pres">
      <dgm:prSet presAssocID="{232E4770-E713-4459-994D-24FE14DB2989}" presName="LevelTwoTextNode" presStyleLbl="node2" presStyleIdx="0" presStyleCnt="3" custScaleX="114978" custScaleY="145145">
        <dgm:presLayoutVars>
          <dgm:chPref val="3"/>
        </dgm:presLayoutVars>
      </dgm:prSet>
      <dgm:spPr/>
    </dgm:pt>
    <dgm:pt modelId="{D1790395-AE4C-4E97-844A-12DD0D5098A1}" type="pres">
      <dgm:prSet presAssocID="{232E4770-E713-4459-994D-24FE14DB2989}" presName="level3hierChild" presStyleCnt="0"/>
      <dgm:spPr/>
    </dgm:pt>
    <dgm:pt modelId="{A35FA849-6299-4B7B-BA85-A52387C92AD6}" type="pres">
      <dgm:prSet presAssocID="{29B682C5-A88C-4016-9F6D-A0FECE02C417}" presName="conn2-1" presStyleLbl="parChTrans1D2" presStyleIdx="1" presStyleCnt="3"/>
      <dgm:spPr/>
    </dgm:pt>
    <dgm:pt modelId="{9515297F-B2A4-49CD-9F06-370AB97D2D36}" type="pres">
      <dgm:prSet presAssocID="{29B682C5-A88C-4016-9F6D-A0FECE02C417}" presName="connTx" presStyleLbl="parChTrans1D2" presStyleIdx="1" presStyleCnt="3"/>
      <dgm:spPr/>
    </dgm:pt>
    <dgm:pt modelId="{5E17153D-6175-4722-94A1-B78212A89BBF}" type="pres">
      <dgm:prSet presAssocID="{2554FAE3-1C81-46F9-96EB-1D09BA24E0C9}" presName="root2" presStyleCnt="0"/>
      <dgm:spPr/>
    </dgm:pt>
    <dgm:pt modelId="{2AEE7EBF-9A3C-420D-BA43-035B3F255A18}" type="pres">
      <dgm:prSet presAssocID="{2554FAE3-1C81-46F9-96EB-1D09BA24E0C9}" presName="LevelTwoTextNode" presStyleLbl="node2" presStyleIdx="1" presStyleCnt="3" custScaleX="115646" custScaleY="124684" custLinFactNeighborX="-669" custLinFactNeighborY="9831">
        <dgm:presLayoutVars>
          <dgm:chPref val="3"/>
        </dgm:presLayoutVars>
      </dgm:prSet>
      <dgm:spPr/>
    </dgm:pt>
    <dgm:pt modelId="{D9F1FF30-D0A3-40E3-BE87-E89E56999E1B}" type="pres">
      <dgm:prSet presAssocID="{2554FAE3-1C81-46F9-96EB-1D09BA24E0C9}" presName="level3hierChild" presStyleCnt="0"/>
      <dgm:spPr/>
    </dgm:pt>
    <dgm:pt modelId="{36D346DF-8905-4C05-944E-8179B675E292}" type="pres">
      <dgm:prSet presAssocID="{83FBBE50-EF9B-4BB6-BCAC-8FFBBE3ADFDD}" presName="conn2-1" presStyleLbl="parChTrans1D2" presStyleIdx="2" presStyleCnt="3"/>
      <dgm:spPr/>
    </dgm:pt>
    <dgm:pt modelId="{39AE0B8D-A854-49EA-AFE9-2BF659FB8C63}" type="pres">
      <dgm:prSet presAssocID="{83FBBE50-EF9B-4BB6-BCAC-8FFBBE3ADFDD}" presName="connTx" presStyleLbl="parChTrans1D2" presStyleIdx="2" presStyleCnt="3"/>
      <dgm:spPr/>
    </dgm:pt>
    <dgm:pt modelId="{60DA10D7-EA94-40B2-B997-B228307182BD}" type="pres">
      <dgm:prSet presAssocID="{D2D479BD-B9D7-4976-89CF-2A2022AE5C23}" presName="root2" presStyleCnt="0"/>
      <dgm:spPr/>
    </dgm:pt>
    <dgm:pt modelId="{4BCB1DBF-4ED0-4B95-8B39-E9734A6C3C03}" type="pres">
      <dgm:prSet presAssocID="{D2D479BD-B9D7-4976-89CF-2A2022AE5C23}" presName="LevelTwoTextNode" presStyleLbl="node2" presStyleIdx="2" presStyleCnt="3" custScaleX="116479" custScaleY="158708" custLinFactNeighborX="-416" custLinFactNeighborY="1366">
        <dgm:presLayoutVars>
          <dgm:chPref val="3"/>
        </dgm:presLayoutVars>
      </dgm:prSet>
      <dgm:spPr/>
    </dgm:pt>
    <dgm:pt modelId="{D797A162-B879-4FD3-B951-EA2274FBA19F}" type="pres">
      <dgm:prSet presAssocID="{D2D479BD-B9D7-4976-89CF-2A2022AE5C23}" presName="level3hierChild" presStyleCnt="0"/>
      <dgm:spPr/>
    </dgm:pt>
  </dgm:ptLst>
  <dgm:cxnLst>
    <dgm:cxn modelId="{A759480C-4D67-4CAE-A45E-C27D0BF1050D}" srcId="{DBCEBB31-8CFB-431E-AF2B-6FED9BCF788E}" destId="{2554FAE3-1C81-46F9-96EB-1D09BA24E0C9}" srcOrd="1" destOrd="0" parTransId="{29B682C5-A88C-4016-9F6D-A0FECE02C417}" sibTransId="{C8224DE5-4D21-4972-923B-63A5BD80DF54}"/>
    <dgm:cxn modelId="{4F29281A-C4E4-4B29-838E-BA92BB00CF5B}" type="presOf" srcId="{2554FAE3-1C81-46F9-96EB-1D09BA24E0C9}" destId="{2AEE7EBF-9A3C-420D-BA43-035B3F255A18}" srcOrd="0" destOrd="0" presId="urn:microsoft.com/office/officeart/2008/layout/HorizontalMultiLevelHierarchy"/>
    <dgm:cxn modelId="{6D6F8D1A-5218-49A6-8D34-2B779C023E7A}" type="presOf" srcId="{CCA5F6F1-3F08-481C-AA54-AB27DAB2DA87}" destId="{9A099179-FEB1-4590-BC20-4D5711835BAE}" srcOrd="0" destOrd="0" presId="urn:microsoft.com/office/officeart/2008/layout/HorizontalMultiLevelHierarchy"/>
    <dgm:cxn modelId="{4576C225-0EEB-47A9-A1E3-63C9BB1F0544}" srcId="{DBCEBB31-8CFB-431E-AF2B-6FED9BCF788E}" destId="{232E4770-E713-4459-994D-24FE14DB2989}" srcOrd="0" destOrd="0" parTransId="{CCA5F6F1-3F08-481C-AA54-AB27DAB2DA87}" sibTransId="{C6FCE3CF-A145-4EB2-81A4-F41C757F1929}"/>
    <dgm:cxn modelId="{ABC3493B-B84D-41B7-AC50-99176F442228}" type="presOf" srcId="{29B682C5-A88C-4016-9F6D-A0FECE02C417}" destId="{9515297F-B2A4-49CD-9F06-370AB97D2D36}" srcOrd="1" destOrd="0" presId="urn:microsoft.com/office/officeart/2008/layout/HorizontalMultiLevelHierarchy"/>
    <dgm:cxn modelId="{E3B7C560-57D7-405E-BECC-0F6464771B8F}" type="presOf" srcId="{83FBBE50-EF9B-4BB6-BCAC-8FFBBE3ADFDD}" destId="{36D346DF-8905-4C05-944E-8179B675E292}" srcOrd="0" destOrd="0" presId="urn:microsoft.com/office/officeart/2008/layout/HorizontalMultiLevelHierarchy"/>
    <dgm:cxn modelId="{D6E83C43-3A06-4773-A519-F4C562670454}" type="presOf" srcId="{DBCEBB31-8CFB-431E-AF2B-6FED9BCF788E}" destId="{A26C40C7-22E9-4C6E-8419-A748BF53F0EA}" srcOrd="0" destOrd="0" presId="urn:microsoft.com/office/officeart/2008/layout/HorizontalMultiLevelHierarchy"/>
    <dgm:cxn modelId="{41E8CA6E-0922-49A6-A699-1F3CEAF97229}" srcId="{DBCEBB31-8CFB-431E-AF2B-6FED9BCF788E}" destId="{D2D479BD-B9D7-4976-89CF-2A2022AE5C23}" srcOrd="2" destOrd="0" parTransId="{83FBBE50-EF9B-4BB6-BCAC-8FFBBE3ADFDD}" sibTransId="{918429BF-C621-4F3C-BAA5-796E4EDE9538}"/>
    <dgm:cxn modelId="{72634DA1-019C-4B76-88AC-FBBD0084CDCF}" type="presOf" srcId="{D2D479BD-B9D7-4976-89CF-2A2022AE5C23}" destId="{4BCB1DBF-4ED0-4B95-8B39-E9734A6C3C03}" srcOrd="0" destOrd="0" presId="urn:microsoft.com/office/officeart/2008/layout/HorizontalMultiLevelHierarchy"/>
    <dgm:cxn modelId="{610394A2-910C-4DDF-A951-C4830E9277A9}" type="presOf" srcId="{83FBBE50-EF9B-4BB6-BCAC-8FFBBE3ADFDD}" destId="{39AE0B8D-A854-49EA-AFE9-2BF659FB8C63}" srcOrd="1" destOrd="0" presId="urn:microsoft.com/office/officeart/2008/layout/HorizontalMultiLevelHierarchy"/>
    <dgm:cxn modelId="{2F8784B4-B60E-475F-9F0D-5B4367790D89}" srcId="{163BA3F5-C4DD-4945-8D23-9970D1B30637}" destId="{DBCEBB31-8CFB-431E-AF2B-6FED9BCF788E}" srcOrd="0" destOrd="0" parTransId="{D7CDE4BD-04D9-4A45-8754-88FB942C2B07}" sibTransId="{09BC90EE-CAAB-49A1-BBA5-CDE42851D75E}"/>
    <dgm:cxn modelId="{3D5296BB-280C-4105-8F63-BA8EF0094BBE}" type="presOf" srcId="{232E4770-E713-4459-994D-24FE14DB2989}" destId="{C78BD3B3-1542-4459-AC4F-ECE7F97796C4}" srcOrd="0" destOrd="0" presId="urn:microsoft.com/office/officeart/2008/layout/HorizontalMultiLevelHierarchy"/>
    <dgm:cxn modelId="{CB6150CB-0780-4466-B06B-1CC0BC3AAA36}" type="presOf" srcId="{163BA3F5-C4DD-4945-8D23-9970D1B30637}" destId="{B05DC346-BB7B-4F06-8769-83E54577F666}" srcOrd="0" destOrd="0" presId="urn:microsoft.com/office/officeart/2008/layout/HorizontalMultiLevelHierarchy"/>
    <dgm:cxn modelId="{EC9053D0-5D8C-4C19-A876-5C883AEA1376}" type="presOf" srcId="{29B682C5-A88C-4016-9F6D-A0FECE02C417}" destId="{A35FA849-6299-4B7B-BA85-A52387C92AD6}" srcOrd="0" destOrd="0" presId="urn:microsoft.com/office/officeart/2008/layout/HorizontalMultiLevelHierarchy"/>
    <dgm:cxn modelId="{E5E3DFE9-F2A7-4904-9C24-001DD67BFA88}" type="presOf" srcId="{CCA5F6F1-3F08-481C-AA54-AB27DAB2DA87}" destId="{6FF9B56B-1056-4B58-A940-B192B89958AE}" srcOrd="1" destOrd="0" presId="urn:microsoft.com/office/officeart/2008/layout/HorizontalMultiLevelHierarchy"/>
    <dgm:cxn modelId="{1F4258F2-4B07-4059-8B3B-1DADB4190381}" type="presParOf" srcId="{B05DC346-BB7B-4F06-8769-83E54577F666}" destId="{F48E6FCA-A1C1-4053-BE59-68E4FCAC3E5A}" srcOrd="0" destOrd="0" presId="urn:microsoft.com/office/officeart/2008/layout/HorizontalMultiLevelHierarchy"/>
    <dgm:cxn modelId="{F2251BAD-5A52-4BA8-8C33-67D10C856EC8}" type="presParOf" srcId="{F48E6FCA-A1C1-4053-BE59-68E4FCAC3E5A}" destId="{A26C40C7-22E9-4C6E-8419-A748BF53F0EA}" srcOrd="0" destOrd="0" presId="urn:microsoft.com/office/officeart/2008/layout/HorizontalMultiLevelHierarchy"/>
    <dgm:cxn modelId="{27FC9389-0C10-4EBD-917D-1718F3130CBF}" type="presParOf" srcId="{F48E6FCA-A1C1-4053-BE59-68E4FCAC3E5A}" destId="{A7DF6403-19BB-4321-A000-D91CA00C82FA}" srcOrd="1" destOrd="0" presId="urn:microsoft.com/office/officeart/2008/layout/HorizontalMultiLevelHierarchy"/>
    <dgm:cxn modelId="{AED0C095-2E49-433E-AF42-410F6B80F622}" type="presParOf" srcId="{A7DF6403-19BB-4321-A000-D91CA00C82FA}" destId="{9A099179-FEB1-4590-BC20-4D5711835BAE}" srcOrd="0" destOrd="0" presId="urn:microsoft.com/office/officeart/2008/layout/HorizontalMultiLevelHierarchy"/>
    <dgm:cxn modelId="{D9FDEE93-2088-4AFB-BB36-E80FE28D4B28}" type="presParOf" srcId="{9A099179-FEB1-4590-BC20-4D5711835BAE}" destId="{6FF9B56B-1056-4B58-A940-B192B89958AE}" srcOrd="0" destOrd="0" presId="urn:microsoft.com/office/officeart/2008/layout/HorizontalMultiLevelHierarchy"/>
    <dgm:cxn modelId="{42A49E7B-456A-46FF-807F-7CFF067CA174}" type="presParOf" srcId="{A7DF6403-19BB-4321-A000-D91CA00C82FA}" destId="{69580F20-9056-48E7-A258-FEA0190F260F}" srcOrd="1" destOrd="0" presId="urn:microsoft.com/office/officeart/2008/layout/HorizontalMultiLevelHierarchy"/>
    <dgm:cxn modelId="{08F9DA89-8999-468B-BA07-B3901C9DC449}" type="presParOf" srcId="{69580F20-9056-48E7-A258-FEA0190F260F}" destId="{C78BD3B3-1542-4459-AC4F-ECE7F97796C4}" srcOrd="0" destOrd="0" presId="urn:microsoft.com/office/officeart/2008/layout/HorizontalMultiLevelHierarchy"/>
    <dgm:cxn modelId="{E990D6DB-69B4-4530-8545-D97A79EA9D9D}" type="presParOf" srcId="{69580F20-9056-48E7-A258-FEA0190F260F}" destId="{D1790395-AE4C-4E97-844A-12DD0D5098A1}" srcOrd="1" destOrd="0" presId="urn:microsoft.com/office/officeart/2008/layout/HorizontalMultiLevelHierarchy"/>
    <dgm:cxn modelId="{707CD169-7C99-47EE-9D52-12FD66D8A468}" type="presParOf" srcId="{A7DF6403-19BB-4321-A000-D91CA00C82FA}" destId="{A35FA849-6299-4B7B-BA85-A52387C92AD6}" srcOrd="2" destOrd="0" presId="urn:microsoft.com/office/officeart/2008/layout/HorizontalMultiLevelHierarchy"/>
    <dgm:cxn modelId="{F1168BD1-6E17-4886-B20A-021930631182}" type="presParOf" srcId="{A35FA849-6299-4B7B-BA85-A52387C92AD6}" destId="{9515297F-B2A4-49CD-9F06-370AB97D2D36}" srcOrd="0" destOrd="0" presId="urn:microsoft.com/office/officeart/2008/layout/HorizontalMultiLevelHierarchy"/>
    <dgm:cxn modelId="{05B66EDE-3DD8-46F0-9072-B95D0189E17E}" type="presParOf" srcId="{A7DF6403-19BB-4321-A000-D91CA00C82FA}" destId="{5E17153D-6175-4722-94A1-B78212A89BBF}" srcOrd="3" destOrd="0" presId="urn:microsoft.com/office/officeart/2008/layout/HorizontalMultiLevelHierarchy"/>
    <dgm:cxn modelId="{4A2F8669-4B6C-4057-A456-191391EDF341}" type="presParOf" srcId="{5E17153D-6175-4722-94A1-B78212A89BBF}" destId="{2AEE7EBF-9A3C-420D-BA43-035B3F255A18}" srcOrd="0" destOrd="0" presId="urn:microsoft.com/office/officeart/2008/layout/HorizontalMultiLevelHierarchy"/>
    <dgm:cxn modelId="{81DD519C-158E-47AA-942D-205974669EBF}" type="presParOf" srcId="{5E17153D-6175-4722-94A1-B78212A89BBF}" destId="{D9F1FF30-D0A3-40E3-BE87-E89E56999E1B}" srcOrd="1" destOrd="0" presId="urn:microsoft.com/office/officeart/2008/layout/HorizontalMultiLevelHierarchy"/>
    <dgm:cxn modelId="{11DA1DF0-8F65-4A87-9BDA-5F36AD063FD8}" type="presParOf" srcId="{A7DF6403-19BB-4321-A000-D91CA00C82FA}" destId="{36D346DF-8905-4C05-944E-8179B675E292}" srcOrd="4" destOrd="0" presId="urn:microsoft.com/office/officeart/2008/layout/HorizontalMultiLevelHierarchy"/>
    <dgm:cxn modelId="{C6D96892-8C35-4B74-9BCD-767C4713558F}" type="presParOf" srcId="{36D346DF-8905-4C05-944E-8179B675E292}" destId="{39AE0B8D-A854-49EA-AFE9-2BF659FB8C63}" srcOrd="0" destOrd="0" presId="urn:microsoft.com/office/officeart/2008/layout/HorizontalMultiLevelHierarchy"/>
    <dgm:cxn modelId="{C45D11DD-D44B-4BFB-90ED-8276028F371F}" type="presParOf" srcId="{A7DF6403-19BB-4321-A000-D91CA00C82FA}" destId="{60DA10D7-EA94-40B2-B997-B228307182BD}" srcOrd="5" destOrd="0" presId="urn:microsoft.com/office/officeart/2008/layout/HorizontalMultiLevelHierarchy"/>
    <dgm:cxn modelId="{2355EF6C-F796-496A-AAEC-9C15BA589DD1}" type="presParOf" srcId="{60DA10D7-EA94-40B2-B997-B228307182BD}" destId="{4BCB1DBF-4ED0-4B95-8B39-E9734A6C3C03}" srcOrd="0" destOrd="0" presId="urn:microsoft.com/office/officeart/2008/layout/HorizontalMultiLevelHierarchy"/>
    <dgm:cxn modelId="{44B1B16F-323C-41DF-90A5-283A7661A19E}" type="presParOf" srcId="{60DA10D7-EA94-40B2-B997-B228307182BD}" destId="{D797A162-B879-4FD3-B951-EA2274FBA19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09A8FDB-2249-41BB-8C30-A69D19BBAB07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CF83BBB-178E-408E-9CF0-AC9082B2A5D4}">
      <dgm:prSet phldrT="[Texte]"/>
      <dgm:spPr/>
      <dgm:t>
        <a:bodyPr/>
        <a:lstStyle/>
        <a:p>
          <a:r>
            <a:rPr lang="fr-FR" dirty="0"/>
            <a:t>Travailler les compétences attendues</a:t>
          </a:r>
        </a:p>
      </dgm:t>
    </dgm:pt>
    <dgm:pt modelId="{8241BCBD-5883-4929-B213-B6A9F48933B3}" type="parTrans" cxnId="{2F982BB3-6F9C-40BA-A903-5AE5198C84B8}">
      <dgm:prSet/>
      <dgm:spPr/>
      <dgm:t>
        <a:bodyPr/>
        <a:lstStyle/>
        <a:p>
          <a:endParaRPr lang="fr-FR"/>
        </a:p>
      </dgm:t>
    </dgm:pt>
    <dgm:pt modelId="{20DC6266-BD70-48BF-B069-5B7191968C67}" type="sibTrans" cxnId="{2F982BB3-6F9C-40BA-A903-5AE5198C84B8}">
      <dgm:prSet custT="1"/>
      <dgm:spPr/>
      <dgm:t>
        <a:bodyPr/>
        <a:lstStyle/>
        <a:p>
          <a:pPr algn="ctr"/>
          <a:r>
            <a:rPr lang="fr-FR" sz="1200" dirty="0"/>
            <a:t>Celles du socle ou de la démarche scientifique (en lien avec les compétences du lycée)</a:t>
          </a:r>
        </a:p>
      </dgm:t>
    </dgm:pt>
    <dgm:pt modelId="{489DAC40-2E4E-4819-9C51-E696F359E807}" type="asst">
      <dgm:prSet phldrT="[Texte]"/>
      <dgm:spPr/>
      <dgm:t>
        <a:bodyPr/>
        <a:lstStyle/>
        <a:p>
          <a:r>
            <a:rPr lang="fr-FR" dirty="0"/>
            <a:t>Engager tous les élèves dans l’activité, quel que soit leur niveau de maîtrise des compétences mobilisées.</a:t>
          </a:r>
        </a:p>
      </dgm:t>
    </dgm:pt>
    <dgm:pt modelId="{737D16F7-7399-47D5-864F-C8EE17B7A10F}" type="parTrans" cxnId="{CF1EE287-A665-437D-9E47-857B618CE204}">
      <dgm:prSet/>
      <dgm:spPr/>
      <dgm:t>
        <a:bodyPr/>
        <a:lstStyle/>
        <a:p>
          <a:endParaRPr lang="fr-FR"/>
        </a:p>
      </dgm:t>
    </dgm:pt>
    <dgm:pt modelId="{1667CCD9-7D4B-44C6-9F26-573D305F03F5}" type="sibTrans" cxnId="{CF1EE287-A665-437D-9E47-857B618CE204}">
      <dgm:prSet custT="1"/>
      <dgm:spPr/>
      <dgm:t>
        <a:bodyPr/>
        <a:lstStyle/>
        <a:p>
          <a:pPr algn="ctr"/>
          <a:r>
            <a:rPr lang="fr-FR" sz="1000" dirty="0"/>
            <a:t> </a:t>
          </a:r>
          <a:r>
            <a:rPr lang="fr-FR" sz="1200" dirty="0"/>
            <a:t>« Tous les enfants partagent la capacité d’apprendre et de progresser » - article</a:t>
          </a:r>
        </a:p>
        <a:p>
          <a:pPr algn="ctr"/>
          <a:r>
            <a:rPr lang="fr-FR" sz="1200" dirty="0"/>
            <a:t> L 111-1 du code de l’éducation</a:t>
          </a:r>
        </a:p>
      </dgm:t>
    </dgm:pt>
    <dgm:pt modelId="{52D84DE6-AC70-4351-B258-7F6ECA6ABAC8}">
      <dgm:prSet phldrT="[Texte]"/>
      <dgm:spPr/>
      <dgm:t>
        <a:bodyPr/>
        <a:lstStyle/>
        <a:p>
          <a:r>
            <a:rPr lang="fr-FR" dirty="0"/>
            <a:t>Participer à de meilleurs apprentissages notionnels</a:t>
          </a:r>
        </a:p>
      </dgm:t>
    </dgm:pt>
    <dgm:pt modelId="{5C07B3F7-3DE3-4979-890D-1124155D087A}" type="parTrans" cxnId="{3E3DEB9B-54B3-4D9E-A999-3769CA3E176A}">
      <dgm:prSet/>
      <dgm:spPr/>
      <dgm:t>
        <a:bodyPr/>
        <a:lstStyle/>
        <a:p>
          <a:endParaRPr lang="fr-FR"/>
        </a:p>
      </dgm:t>
    </dgm:pt>
    <dgm:pt modelId="{E8F87648-834B-4EE1-8967-5A3654ACF8F2}" type="sibTrans" cxnId="{3E3DEB9B-54B3-4D9E-A999-3769CA3E176A}">
      <dgm:prSet custT="1"/>
      <dgm:spPr/>
      <dgm:t>
        <a:bodyPr/>
        <a:lstStyle/>
        <a:p>
          <a:pPr algn="ctr"/>
          <a:r>
            <a:rPr lang="fr-FR" sz="1400" dirty="0"/>
            <a:t>Faire émerger les représentations premières des élèves sur des notions et concepts difficiles ou identifier  les difficultés des élèves et les prendre rapidement en  charge durant la séance.</a:t>
          </a:r>
        </a:p>
      </dgm:t>
    </dgm:pt>
    <dgm:pt modelId="{935439A4-FA02-4491-9F5A-D21B2B093E39}">
      <dgm:prSet phldrT="[Texte]"/>
      <dgm:spPr/>
      <dgm:t>
        <a:bodyPr/>
        <a:lstStyle/>
        <a:p>
          <a:r>
            <a:rPr lang="fr-FR" dirty="0"/>
            <a:t>Donner la possibilité à tous les élèves  de participer de façon authentique durant la séance</a:t>
          </a:r>
        </a:p>
      </dgm:t>
    </dgm:pt>
    <dgm:pt modelId="{5E70E4B2-F17C-430C-8ADD-D3CE2322417E}" type="parTrans" cxnId="{EFD93D03-BCFE-4A21-A0A1-8E293D786327}">
      <dgm:prSet/>
      <dgm:spPr/>
      <dgm:t>
        <a:bodyPr/>
        <a:lstStyle/>
        <a:p>
          <a:endParaRPr lang="fr-FR"/>
        </a:p>
      </dgm:t>
    </dgm:pt>
    <dgm:pt modelId="{D2D97007-3AEC-4161-9DDA-E33031764620}" type="sibTrans" cxnId="{EFD93D03-BCFE-4A21-A0A1-8E293D786327}">
      <dgm:prSet custT="1"/>
      <dgm:spPr/>
      <dgm:t>
        <a:bodyPr/>
        <a:lstStyle/>
        <a:p>
          <a:pPr algn="ctr"/>
          <a:r>
            <a:rPr lang="fr-FR" sz="1400" dirty="0"/>
            <a:t>Echanges professeur/élève et/ou élève/élève, en plénière ou en groupe</a:t>
          </a:r>
        </a:p>
      </dgm:t>
    </dgm:pt>
    <dgm:pt modelId="{7F06EA6F-AB19-464A-843A-A644FDDEB258}">
      <dgm:prSet phldrT="[Texte]"/>
      <dgm:spPr/>
      <dgm:t>
        <a:bodyPr/>
        <a:lstStyle/>
        <a:p>
          <a:r>
            <a:rPr lang="fr-FR" dirty="0"/>
            <a:t>Donner la possibilité à tous les élèves d’être dans une position d’écoute.</a:t>
          </a:r>
        </a:p>
      </dgm:t>
    </dgm:pt>
    <dgm:pt modelId="{27D66729-7368-4930-8A1B-14852FEC5A72}" type="parTrans" cxnId="{F65E4501-0323-4C74-94BF-A0F1A406563C}">
      <dgm:prSet/>
      <dgm:spPr/>
      <dgm:t>
        <a:bodyPr/>
        <a:lstStyle/>
        <a:p>
          <a:endParaRPr lang="fr-FR"/>
        </a:p>
      </dgm:t>
    </dgm:pt>
    <dgm:pt modelId="{EEFB4BAE-3FB9-4BE4-AA29-5FD7F34A9F53}" type="sibTrans" cxnId="{F65E4501-0323-4C74-94BF-A0F1A406563C}">
      <dgm:prSet custT="1"/>
      <dgm:spPr/>
      <dgm:t>
        <a:bodyPr/>
        <a:lstStyle/>
        <a:p>
          <a:pPr algn="ctr"/>
          <a:r>
            <a:rPr lang="fr-FR" sz="1400" dirty="0"/>
            <a:t>Participe d’une meilleure gestion de classe et d’une </a:t>
          </a:r>
          <a:r>
            <a:rPr lang="fr-FR" sz="1400" b="1" dirty="0"/>
            <a:t>écoute authentique</a:t>
          </a:r>
          <a:r>
            <a:rPr lang="fr-FR" sz="1400" dirty="0"/>
            <a:t> - </a:t>
          </a:r>
          <a:r>
            <a:rPr lang="fr-FR" sz="1400" b="1" dirty="0"/>
            <a:t>une écoute qui contribue à de meilleurs apprentissages.</a:t>
          </a:r>
          <a:endParaRPr lang="fr-FR" sz="1400" dirty="0"/>
        </a:p>
      </dgm:t>
    </dgm:pt>
    <dgm:pt modelId="{64527DB0-C102-415E-A3D8-68BA80DD241A}" type="pres">
      <dgm:prSet presAssocID="{809A8FDB-2249-41BB-8C30-A69D19BBAB0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AED79D4-EE51-4478-9440-20410DFBCC49}" type="pres">
      <dgm:prSet presAssocID="{DCF83BBB-178E-408E-9CF0-AC9082B2A5D4}" presName="hierRoot1" presStyleCnt="0">
        <dgm:presLayoutVars>
          <dgm:hierBranch val="init"/>
        </dgm:presLayoutVars>
      </dgm:prSet>
      <dgm:spPr/>
    </dgm:pt>
    <dgm:pt modelId="{E7A946A6-FDB1-4BC1-BC08-9A6DABF5AE54}" type="pres">
      <dgm:prSet presAssocID="{DCF83BBB-178E-408E-9CF0-AC9082B2A5D4}" presName="rootComposite1" presStyleCnt="0"/>
      <dgm:spPr/>
    </dgm:pt>
    <dgm:pt modelId="{B257B9B5-B34C-440B-97DD-03E5E0FCD458}" type="pres">
      <dgm:prSet presAssocID="{DCF83BBB-178E-408E-9CF0-AC9082B2A5D4}" presName="rootText1" presStyleLbl="node0" presStyleIdx="0" presStyleCnt="1">
        <dgm:presLayoutVars>
          <dgm:chMax/>
          <dgm:chPref val="3"/>
        </dgm:presLayoutVars>
      </dgm:prSet>
      <dgm:spPr/>
    </dgm:pt>
    <dgm:pt modelId="{89CD326D-5168-407F-92E4-CB8C7A7A1D14}" type="pres">
      <dgm:prSet presAssocID="{DCF83BBB-178E-408E-9CF0-AC9082B2A5D4}" presName="titleText1" presStyleLbl="fgAcc0" presStyleIdx="0" presStyleCnt="1" custScaleX="106846" custScaleY="154602" custLinFactNeighborX="10553" custLinFactNeighborY="-4140">
        <dgm:presLayoutVars>
          <dgm:chMax val="0"/>
          <dgm:chPref val="0"/>
        </dgm:presLayoutVars>
      </dgm:prSet>
      <dgm:spPr/>
    </dgm:pt>
    <dgm:pt modelId="{D8784BAB-C967-460F-9914-D042F971A217}" type="pres">
      <dgm:prSet presAssocID="{DCF83BBB-178E-408E-9CF0-AC9082B2A5D4}" presName="rootConnector1" presStyleLbl="node1" presStyleIdx="0" presStyleCnt="3"/>
      <dgm:spPr/>
    </dgm:pt>
    <dgm:pt modelId="{AF0757A4-32E6-4F5C-95E5-99C862EDAEB3}" type="pres">
      <dgm:prSet presAssocID="{DCF83BBB-178E-408E-9CF0-AC9082B2A5D4}" presName="hierChild2" presStyleCnt="0"/>
      <dgm:spPr/>
    </dgm:pt>
    <dgm:pt modelId="{271C104A-656C-4D5A-8F09-648F17B75B28}" type="pres">
      <dgm:prSet presAssocID="{5C07B3F7-3DE3-4979-890D-1124155D087A}" presName="Name37" presStyleLbl="parChTrans1D2" presStyleIdx="0" presStyleCnt="4"/>
      <dgm:spPr/>
    </dgm:pt>
    <dgm:pt modelId="{562CDDCC-8AE3-48C7-BBC9-2A05A39A99FE}" type="pres">
      <dgm:prSet presAssocID="{52D84DE6-AC70-4351-B258-7F6ECA6ABAC8}" presName="hierRoot2" presStyleCnt="0">
        <dgm:presLayoutVars>
          <dgm:hierBranch val="init"/>
        </dgm:presLayoutVars>
      </dgm:prSet>
      <dgm:spPr/>
    </dgm:pt>
    <dgm:pt modelId="{5E7E5371-0B75-434C-9508-991286235050}" type="pres">
      <dgm:prSet presAssocID="{52D84DE6-AC70-4351-B258-7F6ECA6ABAC8}" presName="rootComposite" presStyleCnt="0"/>
      <dgm:spPr/>
    </dgm:pt>
    <dgm:pt modelId="{A6BD345F-D642-4A25-BB70-C05CDB57AF46}" type="pres">
      <dgm:prSet presAssocID="{52D84DE6-AC70-4351-B258-7F6ECA6ABAC8}" presName="rootText" presStyleLbl="node1" presStyleIdx="0" presStyleCnt="3" custLinFactNeighborX="1085" custLinFactNeighborY="-8382">
        <dgm:presLayoutVars>
          <dgm:chMax/>
          <dgm:chPref val="3"/>
        </dgm:presLayoutVars>
      </dgm:prSet>
      <dgm:spPr/>
    </dgm:pt>
    <dgm:pt modelId="{FE97ADF6-F5D7-4DB5-9EA5-26BAB13F7C5C}" type="pres">
      <dgm:prSet presAssocID="{52D84DE6-AC70-4351-B258-7F6ECA6ABAC8}" presName="titleText2" presStyleLbl="fgAcc1" presStyleIdx="0" presStyleCnt="3" custScaleX="176049" custScaleY="265800" custLinFactNeighborX="19681" custLinFactNeighborY="27064">
        <dgm:presLayoutVars>
          <dgm:chMax val="0"/>
          <dgm:chPref val="0"/>
        </dgm:presLayoutVars>
      </dgm:prSet>
      <dgm:spPr/>
    </dgm:pt>
    <dgm:pt modelId="{F734F110-B7E8-4142-8C72-C7E3118E4F68}" type="pres">
      <dgm:prSet presAssocID="{52D84DE6-AC70-4351-B258-7F6ECA6ABAC8}" presName="rootConnector" presStyleLbl="node2" presStyleIdx="0" presStyleCnt="0"/>
      <dgm:spPr/>
    </dgm:pt>
    <dgm:pt modelId="{FB4B0D14-2A88-434E-BAC6-9415D5C4C182}" type="pres">
      <dgm:prSet presAssocID="{52D84DE6-AC70-4351-B258-7F6ECA6ABAC8}" presName="hierChild4" presStyleCnt="0"/>
      <dgm:spPr/>
    </dgm:pt>
    <dgm:pt modelId="{A251EF5B-2176-4B93-9C0B-0C1D414DEE98}" type="pres">
      <dgm:prSet presAssocID="{52D84DE6-AC70-4351-B258-7F6ECA6ABAC8}" presName="hierChild5" presStyleCnt="0"/>
      <dgm:spPr/>
    </dgm:pt>
    <dgm:pt modelId="{A813D592-D0FC-4A0B-854F-8046EB881922}" type="pres">
      <dgm:prSet presAssocID="{5E70E4B2-F17C-430C-8ADD-D3CE2322417E}" presName="Name37" presStyleLbl="parChTrans1D2" presStyleIdx="1" presStyleCnt="4"/>
      <dgm:spPr/>
    </dgm:pt>
    <dgm:pt modelId="{6D7E9B3D-02F8-4C12-BD9E-15424E4F6D14}" type="pres">
      <dgm:prSet presAssocID="{935439A4-FA02-4491-9F5A-D21B2B093E39}" presName="hierRoot2" presStyleCnt="0">
        <dgm:presLayoutVars>
          <dgm:hierBranch val="init"/>
        </dgm:presLayoutVars>
      </dgm:prSet>
      <dgm:spPr/>
    </dgm:pt>
    <dgm:pt modelId="{E079F930-54A7-4263-A0D7-43251F462952}" type="pres">
      <dgm:prSet presAssocID="{935439A4-FA02-4491-9F5A-D21B2B093E39}" presName="rootComposite" presStyleCnt="0"/>
      <dgm:spPr/>
    </dgm:pt>
    <dgm:pt modelId="{1E79BFB8-AE07-4709-B745-7BAC9B22F5BD}" type="pres">
      <dgm:prSet presAssocID="{935439A4-FA02-4491-9F5A-D21B2B093E39}" presName="rootText" presStyleLbl="node1" presStyleIdx="1" presStyleCnt="3" custLinFactNeighborX="1725" custLinFactNeighborY="-8289">
        <dgm:presLayoutVars>
          <dgm:chMax/>
          <dgm:chPref val="3"/>
        </dgm:presLayoutVars>
      </dgm:prSet>
      <dgm:spPr/>
    </dgm:pt>
    <dgm:pt modelId="{69839C86-EE58-498A-8DDF-74A1AB9E4649}" type="pres">
      <dgm:prSet presAssocID="{935439A4-FA02-4491-9F5A-D21B2B093E39}" presName="titleText2" presStyleLbl="fgAcc1" presStyleIdx="1" presStyleCnt="3" custScaleX="150478" custScaleY="170806" custLinFactNeighborX="19486" custLinFactNeighborY="17576">
        <dgm:presLayoutVars>
          <dgm:chMax val="0"/>
          <dgm:chPref val="0"/>
        </dgm:presLayoutVars>
      </dgm:prSet>
      <dgm:spPr/>
    </dgm:pt>
    <dgm:pt modelId="{7806C3BF-C3A6-4EEE-8737-F74A27DE0772}" type="pres">
      <dgm:prSet presAssocID="{935439A4-FA02-4491-9F5A-D21B2B093E39}" presName="rootConnector" presStyleLbl="node2" presStyleIdx="0" presStyleCnt="0"/>
      <dgm:spPr/>
    </dgm:pt>
    <dgm:pt modelId="{AA3FF833-69EA-4C09-9232-23820F73E1CF}" type="pres">
      <dgm:prSet presAssocID="{935439A4-FA02-4491-9F5A-D21B2B093E39}" presName="hierChild4" presStyleCnt="0"/>
      <dgm:spPr/>
    </dgm:pt>
    <dgm:pt modelId="{E0067C48-6364-4818-AFAF-ABE823A6A103}" type="pres">
      <dgm:prSet presAssocID="{935439A4-FA02-4491-9F5A-D21B2B093E39}" presName="hierChild5" presStyleCnt="0"/>
      <dgm:spPr/>
    </dgm:pt>
    <dgm:pt modelId="{7BF7541B-6FBC-4D39-B5A6-6C5EB76BF3DF}" type="pres">
      <dgm:prSet presAssocID="{27D66729-7368-4930-8A1B-14852FEC5A72}" presName="Name37" presStyleLbl="parChTrans1D2" presStyleIdx="2" presStyleCnt="4"/>
      <dgm:spPr/>
    </dgm:pt>
    <dgm:pt modelId="{504E993D-AE91-4F50-93AF-D44A1B1F27CF}" type="pres">
      <dgm:prSet presAssocID="{7F06EA6F-AB19-464A-843A-A644FDDEB258}" presName="hierRoot2" presStyleCnt="0">
        <dgm:presLayoutVars>
          <dgm:hierBranch val="init"/>
        </dgm:presLayoutVars>
      </dgm:prSet>
      <dgm:spPr/>
    </dgm:pt>
    <dgm:pt modelId="{8D96ABB2-F0A8-409F-BA63-6048B4522100}" type="pres">
      <dgm:prSet presAssocID="{7F06EA6F-AB19-464A-843A-A644FDDEB258}" presName="rootComposite" presStyleCnt="0"/>
      <dgm:spPr/>
    </dgm:pt>
    <dgm:pt modelId="{76C0C633-314D-42D7-A241-DDCDD6CD6EDA}" type="pres">
      <dgm:prSet presAssocID="{7F06EA6F-AB19-464A-843A-A644FDDEB258}" presName="rootText" presStyleLbl="node1" presStyleIdx="2" presStyleCnt="3" custLinFactNeighborX="1627" custLinFactNeighborY="-6287">
        <dgm:presLayoutVars>
          <dgm:chMax/>
          <dgm:chPref val="3"/>
        </dgm:presLayoutVars>
      </dgm:prSet>
      <dgm:spPr/>
    </dgm:pt>
    <dgm:pt modelId="{9A37810E-05FD-4B04-9D9A-DFE1C6F2AF47}" type="pres">
      <dgm:prSet presAssocID="{7F06EA6F-AB19-464A-843A-A644FDDEB258}" presName="titleText2" presStyleLbl="fgAcc1" presStyleIdx="2" presStyleCnt="3" custScaleX="153873" custScaleY="205647" custLinFactNeighborX="13099" custLinFactNeighborY="16797">
        <dgm:presLayoutVars>
          <dgm:chMax val="0"/>
          <dgm:chPref val="0"/>
        </dgm:presLayoutVars>
      </dgm:prSet>
      <dgm:spPr/>
    </dgm:pt>
    <dgm:pt modelId="{2A8FA33A-554B-4A68-B66E-34216FA7BAA3}" type="pres">
      <dgm:prSet presAssocID="{7F06EA6F-AB19-464A-843A-A644FDDEB258}" presName="rootConnector" presStyleLbl="node2" presStyleIdx="0" presStyleCnt="0"/>
      <dgm:spPr/>
    </dgm:pt>
    <dgm:pt modelId="{B7C1D7A5-FA6F-4A2C-85A8-7F6A68CCC0BE}" type="pres">
      <dgm:prSet presAssocID="{7F06EA6F-AB19-464A-843A-A644FDDEB258}" presName="hierChild4" presStyleCnt="0"/>
      <dgm:spPr/>
    </dgm:pt>
    <dgm:pt modelId="{CA57D450-42FC-44F0-8F95-067A32B7696A}" type="pres">
      <dgm:prSet presAssocID="{7F06EA6F-AB19-464A-843A-A644FDDEB258}" presName="hierChild5" presStyleCnt="0"/>
      <dgm:spPr/>
    </dgm:pt>
    <dgm:pt modelId="{54EE9489-6871-4D52-A7F1-DFC1D6A14042}" type="pres">
      <dgm:prSet presAssocID="{DCF83BBB-178E-408E-9CF0-AC9082B2A5D4}" presName="hierChild3" presStyleCnt="0"/>
      <dgm:spPr/>
    </dgm:pt>
    <dgm:pt modelId="{4F4B60A5-F1CF-4F79-93B2-AB2B2126FB8A}" type="pres">
      <dgm:prSet presAssocID="{737D16F7-7399-47D5-864F-C8EE17B7A10F}" presName="Name96" presStyleLbl="parChTrans1D2" presStyleIdx="3" presStyleCnt="4"/>
      <dgm:spPr/>
    </dgm:pt>
    <dgm:pt modelId="{9725EA70-DEE3-4B38-86F9-FA40FAE69470}" type="pres">
      <dgm:prSet presAssocID="{489DAC40-2E4E-4819-9C51-E696F359E807}" presName="hierRoot3" presStyleCnt="0">
        <dgm:presLayoutVars>
          <dgm:hierBranch val="init"/>
        </dgm:presLayoutVars>
      </dgm:prSet>
      <dgm:spPr/>
    </dgm:pt>
    <dgm:pt modelId="{FC52B9B0-A63B-4805-93F3-F12840D7F7D0}" type="pres">
      <dgm:prSet presAssocID="{489DAC40-2E4E-4819-9C51-E696F359E807}" presName="rootComposite3" presStyleCnt="0"/>
      <dgm:spPr/>
    </dgm:pt>
    <dgm:pt modelId="{4F8FA2F7-74CC-430D-A919-1192DB7212B6}" type="pres">
      <dgm:prSet presAssocID="{489DAC40-2E4E-4819-9C51-E696F359E807}" presName="rootText3" presStyleLbl="asst1" presStyleIdx="0" presStyleCnt="1" custLinFactNeighborY="-6724">
        <dgm:presLayoutVars>
          <dgm:chPref val="3"/>
        </dgm:presLayoutVars>
      </dgm:prSet>
      <dgm:spPr/>
    </dgm:pt>
    <dgm:pt modelId="{AA7350AF-BA31-403D-A125-6EAA8F5B060F}" type="pres">
      <dgm:prSet presAssocID="{489DAC40-2E4E-4819-9C51-E696F359E807}" presName="titleText3" presStyleLbl="fgAcc2" presStyleIdx="0" presStyleCnt="1" custScaleX="150274" custScaleY="154266" custLinFactNeighborX="12570" custLinFactNeighborY="21268">
        <dgm:presLayoutVars>
          <dgm:chMax val="0"/>
          <dgm:chPref val="0"/>
        </dgm:presLayoutVars>
      </dgm:prSet>
      <dgm:spPr/>
    </dgm:pt>
    <dgm:pt modelId="{CFCF897B-F5F9-40D9-8692-3484A8C5C3C3}" type="pres">
      <dgm:prSet presAssocID="{489DAC40-2E4E-4819-9C51-E696F359E807}" presName="rootConnector3" presStyleLbl="asst1" presStyleIdx="0" presStyleCnt="1"/>
      <dgm:spPr/>
    </dgm:pt>
    <dgm:pt modelId="{945CB8AC-CB06-416A-A871-AC1E32D75B69}" type="pres">
      <dgm:prSet presAssocID="{489DAC40-2E4E-4819-9C51-E696F359E807}" presName="hierChild6" presStyleCnt="0"/>
      <dgm:spPr/>
    </dgm:pt>
    <dgm:pt modelId="{FE357935-7C6C-496A-B896-4FC7B4DEA127}" type="pres">
      <dgm:prSet presAssocID="{489DAC40-2E4E-4819-9C51-E696F359E807}" presName="hierChild7" presStyleCnt="0"/>
      <dgm:spPr/>
    </dgm:pt>
  </dgm:ptLst>
  <dgm:cxnLst>
    <dgm:cxn modelId="{E8870000-5ADD-4B69-ABC3-F3E84B5542DA}" type="presOf" srcId="{DCF83BBB-178E-408E-9CF0-AC9082B2A5D4}" destId="{D8784BAB-C967-460F-9914-D042F971A217}" srcOrd="1" destOrd="0" presId="urn:microsoft.com/office/officeart/2008/layout/NameandTitleOrganizationalChart"/>
    <dgm:cxn modelId="{F65E4501-0323-4C74-94BF-A0F1A406563C}" srcId="{DCF83BBB-178E-408E-9CF0-AC9082B2A5D4}" destId="{7F06EA6F-AB19-464A-843A-A644FDDEB258}" srcOrd="3" destOrd="0" parTransId="{27D66729-7368-4930-8A1B-14852FEC5A72}" sibTransId="{EEFB4BAE-3FB9-4BE4-AA29-5FD7F34A9F53}"/>
    <dgm:cxn modelId="{EFD93D03-BCFE-4A21-A0A1-8E293D786327}" srcId="{DCF83BBB-178E-408E-9CF0-AC9082B2A5D4}" destId="{935439A4-FA02-4491-9F5A-D21B2B093E39}" srcOrd="2" destOrd="0" parTransId="{5E70E4B2-F17C-430C-8ADD-D3CE2322417E}" sibTransId="{D2D97007-3AEC-4161-9DDA-E33031764620}"/>
    <dgm:cxn modelId="{17B8080C-B4DE-47E3-9914-8DDED7ABC421}" type="presOf" srcId="{809A8FDB-2249-41BB-8C30-A69D19BBAB07}" destId="{64527DB0-C102-415E-A3D8-68BA80DD241A}" srcOrd="0" destOrd="0" presId="urn:microsoft.com/office/officeart/2008/layout/NameandTitleOrganizationalChart"/>
    <dgm:cxn modelId="{26C4320C-F6DB-4082-A71E-0C96164EBD6A}" type="presOf" srcId="{EEFB4BAE-3FB9-4BE4-AA29-5FD7F34A9F53}" destId="{9A37810E-05FD-4B04-9D9A-DFE1C6F2AF47}" srcOrd="0" destOrd="0" presId="urn:microsoft.com/office/officeart/2008/layout/NameandTitleOrganizationalChart"/>
    <dgm:cxn modelId="{BE9F560F-E417-43F4-A708-F1218CCDBD54}" type="presOf" srcId="{52D84DE6-AC70-4351-B258-7F6ECA6ABAC8}" destId="{A6BD345F-D642-4A25-BB70-C05CDB57AF46}" srcOrd="0" destOrd="0" presId="urn:microsoft.com/office/officeart/2008/layout/NameandTitleOrganizationalChart"/>
    <dgm:cxn modelId="{04B82510-E9AC-4340-8F17-E69E302027C6}" type="presOf" srcId="{52D84DE6-AC70-4351-B258-7F6ECA6ABAC8}" destId="{F734F110-B7E8-4142-8C72-C7E3118E4F68}" srcOrd="1" destOrd="0" presId="urn:microsoft.com/office/officeart/2008/layout/NameandTitleOrganizationalChart"/>
    <dgm:cxn modelId="{7F7E8D27-CA1A-41F1-9223-12A5623DAE25}" type="presOf" srcId="{5E70E4B2-F17C-430C-8ADD-D3CE2322417E}" destId="{A813D592-D0FC-4A0B-854F-8046EB881922}" srcOrd="0" destOrd="0" presId="urn:microsoft.com/office/officeart/2008/layout/NameandTitleOrganizationalChart"/>
    <dgm:cxn modelId="{7BC0FE5D-2EE8-45C3-88B2-D54C8B1132B4}" type="presOf" srcId="{27D66729-7368-4930-8A1B-14852FEC5A72}" destId="{7BF7541B-6FBC-4D39-B5A6-6C5EB76BF3DF}" srcOrd="0" destOrd="0" presId="urn:microsoft.com/office/officeart/2008/layout/NameandTitleOrganizationalChart"/>
    <dgm:cxn modelId="{04CA5562-B149-4A8F-8091-77A1DB750E2A}" type="presOf" srcId="{489DAC40-2E4E-4819-9C51-E696F359E807}" destId="{CFCF897B-F5F9-40D9-8692-3484A8C5C3C3}" srcOrd="1" destOrd="0" presId="urn:microsoft.com/office/officeart/2008/layout/NameandTitleOrganizationalChart"/>
    <dgm:cxn modelId="{769DB668-33D7-453B-921C-CC4D111D864E}" type="presOf" srcId="{E8F87648-834B-4EE1-8967-5A3654ACF8F2}" destId="{FE97ADF6-F5D7-4DB5-9EA5-26BAB13F7C5C}" srcOrd="0" destOrd="0" presId="urn:microsoft.com/office/officeart/2008/layout/NameandTitleOrganizationalChart"/>
    <dgm:cxn modelId="{42F4FD53-EAD7-4426-8621-A625970829F1}" type="presOf" srcId="{935439A4-FA02-4491-9F5A-D21B2B093E39}" destId="{7806C3BF-C3A6-4EEE-8737-F74A27DE0772}" srcOrd="1" destOrd="0" presId="urn:microsoft.com/office/officeart/2008/layout/NameandTitleOrganizationalChart"/>
    <dgm:cxn modelId="{8105CE57-AC28-4CD9-8D64-E817D59C18BB}" type="presOf" srcId="{1667CCD9-7D4B-44C6-9F26-573D305F03F5}" destId="{AA7350AF-BA31-403D-A125-6EAA8F5B060F}" srcOrd="0" destOrd="0" presId="urn:microsoft.com/office/officeart/2008/layout/NameandTitleOrganizationalChart"/>
    <dgm:cxn modelId="{CF1EE287-A665-437D-9E47-857B618CE204}" srcId="{DCF83BBB-178E-408E-9CF0-AC9082B2A5D4}" destId="{489DAC40-2E4E-4819-9C51-E696F359E807}" srcOrd="0" destOrd="0" parTransId="{737D16F7-7399-47D5-864F-C8EE17B7A10F}" sibTransId="{1667CCD9-7D4B-44C6-9F26-573D305F03F5}"/>
    <dgm:cxn modelId="{3E3DEB9B-54B3-4D9E-A999-3769CA3E176A}" srcId="{DCF83BBB-178E-408E-9CF0-AC9082B2A5D4}" destId="{52D84DE6-AC70-4351-B258-7F6ECA6ABAC8}" srcOrd="1" destOrd="0" parTransId="{5C07B3F7-3DE3-4979-890D-1124155D087A}" sibTransId="{E8F87648-834B-4EE1-8967-5A3654ACF8F2}"/>
    <dgm:cxn modelId="{2F982BB3-6F9C-40BA-A903-5AE5198C84B8}" srcId="{809A8FDB-2249-41BB-8C30-A69D19BBAB07}" destId="{DCF83BBB-178E-408E-9CF0-AC9082B2A5D4}" srcOrd="0" destOrd="0" parTransId="{8241BCBD-5883-4929-B213-B6A9F48933B3}" sibTransId="{20DC6266-BD70-48BF-B069-5B7191968C67}"/>
    <dgm:cxn modelId="{1FFF75B3-BD34-4107-BA74-F1F3454819C4}" type="presOf" srcId="{DCF83BBB-178E-408E-9CF0-AC9082B2A5D4}" destId="{B257B9B5-B34C-440B-97DD-03E5E0FCD458}" srcOrd="0" destOrd="0" presId="urn:microsoft.com/office/officeart/2008/layout/NameandTitleOrganizationalChart"/>
    <dgm:cxn modelId="{939D8BB9-F9BA-4BB3-B542-53F9535C41AB}" type="presOf" srcId="{489DAC40-2E4E-4819-9C51-E696F359E807}" destId="{4F8FA2F7-74CC-430D-A919-1192DB7212B6}" srcOrd="0" destOrd="0" presId="urn:microsoft.com/office/officeart/2008/layout/NameandTitleOrganizationalChart"/>
    <dgm:cxn modelId="{6F7850C9-32B0-491D-9CDE-2F173946A33A}" type="presOf" srcId="{7F06EA6F-AB19-464A-843A-A644FDDEB258}" destId="{2A8FA33A-554B-4A68-B66E-34216FA7BAA3}" srcOrd="1" destOrd="0" presId="urn:microsoft.com/office/officeart/2008/layout/NameandTitleOrganizationalChart"/>
    <dgm:cxn modelId="{09A04FCF-A718-4827-A230-95B66AA30FA1}" type="presOf" srcId="{737D16F7-7399-47D5-864F-C8EE17B7A10F}" destId="{4F4B60A5-F1CF-4F79-93B2-AB2B2126FB8A}" srcOrd="0" destOrd="0" presId="urn:microsoft.com/office/officeart/2008/layout/NameandTitleOrganizationalChart"/>
    <dgm:cxn modelId="{58FFFDCF-76EF-4859-8568-102851772E83}" type="presOf" srcId="{5C07B3F7-3DE3-4979-890D-1124155D087A}" destId="{271C104A-656C-4D5A-8F09-648F17B75B28}" srcOrd="0" destOrd="0" presId="urn:microsoft.com/office/officeart/2008/layout/NameandTitleOrganizationalChart"/>
    <dgm:cxn modelId="{BEFA34DF-7B8F-4047-B063-672E2F5C6B9A}" type="presOf" srcId="{935439A4-FA02-4491-9F5A-D21B2B093E39}" destId="{1E79BFB8-AE07-4709-B745-7BAC9B22F5BD}" srcOrd="0" destOrd="0" presId="urn:microsoft.com/office/officeart/2008/layout/NameandTitleOrganizationalChart"/>
    <dgm:cxn modelId="{15FEEBE3-297F-4F3D-9C29-59E79456639B}" type="presOf" srcId="{20DC6266-BD70-48BF-B069-5B7191968C67}" destId="{89CD326D-5168-407F-92E4-CB8C7A7A1D14}" srcOrd="0" destOrd="0" presId="urn:microsoft.com/office/officeart/2008/layout/NameandTitleOrganizationalChart"/>
    <dgm:cxn modelId="{E5F0A7E9-C004-49EE-A60D-387F6F43DC83}" type="presOf" srcId="{7F06EA6F-AB19-464A-843A-A644FDDEB258}" destId="{76C0C633-314D-42D7-A241-DDCDD6CD6EDA}" srcOrd="0" destOrd="0" presId="urn:microsoft.com/office/officeart/2008/layout/NameandTitleOrganizationalChart"/>
    <dgm:cxn modelId="{9E086BFE-4317-468A-A4E6-B4DF6F505801}" type="presOf" srcId="{D2D97007-3AEC-4161-9DDA-E33031764620}" destId="{69839C86-EE58-498A-8DDF-74A1AB9E4649}" srcOrd="0" destOrd="0" presId="urn:microsoft.com/office/officeart/2008/layout/NameandTitleOrganizationalChart"/>
    <dgm:cxn modelId="{A3FC3397-72E4-4B95-9909-F3F5F793E33F}" type="presParOf" srcId="{64527DB0-C102-415E-A3D8-68BA80DD241A}" destId="{0AED79D4-EE51-4478-9440-20410DFBCC49}" srcOrd="0" destOrd="0" presId="urn:microsoft.com/office/officeart/2008/layout/NameandTitleOrganizationalChart"/>
    <dgm:cxn modelId="{342E0C49-0F3E-4BFC-9708-AD041E86A57F}" type="presParOf" srcId="{0AED79D4-EE51-4478-9440-20410DFBCC49}" destId="{E7A946A6-FDB1-4BC1-BC08-9A6DABF5AE54}" srcOrd="0" destOrd="0" presId="urn:microsoft.com/office/officeart/2008/layout/NameandTitleOrganizationalChart"/>
    <dgm:cxn modelId="{BA29290A-9871-4B66-A93E-F5DCDF87E683}" type="presParOf" srcId="{E7A946A6-FDB1-4BC1-BC08-9A6DABF5AE54}" destId="{B257B9B5-B34C-440B-97DD-03E5E0FCD458}" srcOrd="0" destOrd="0" presId="urn:microsoft.com/office/officeart/2008/layout/NameandTitleOrganizationalChart"/>
    <dgm:cxn modelId="{FE91A967-0A63-438E-998A-BE1B32BC620F}" type="presParOf" srcId="{E7A946A6-FDB1-4BC1-BC08-9A6DABF5AE54}" destId="{89CD326D-5168-407F-92E4-CB8C7A7A1D14}" srcOrd="1" destOrd="0" presId="urn:microsoft.com/office/officeart/2008/layout/NameandTitleOrganizationalChart"/>
    <dgm:cxn modelId="{589186F4-3F74-4428-87AC-EAA3EA85B3AE}" type="presParOf" srcId="{E7A946A6-FDB1-4BC1-BC08-9A6DABF5AE54}" destId="{D8784BAB-C967-460F-9914-D042F971A217}" srcOrd="2" destOrd="0" presId="urn:microsoft.com/office/officeart/2008/layout/NameandTitleOrganizationalChart"/>
    <dgm:cxn modelId="{26398C7E-DBFF-41D2-BFFF-12420E2FD8A4}" type="presParOf" srcId="{0AED79D4-EE51-4478-9440-20410DFBCC49}" destId="{AF0757A4-32E6-4F5C-95E5-99C862EDAEB3}" srcOrd="1" destOrd="0" presId="urn:microsoft.com/office/officeart/2008/layout/NameandTitleOrganizationalChart"/>
    <dgm:cxn modelId="{5FCC4C8C-59D2-49D8-AD3D-43602B983192}" type="presParOf" srcId="{AF0757A4-32E6-4F5C-95E5-99C862EDAEB3}" destId="{271C104A-656C-4D5A-8F09-648F17B75B28}" srcOrd="0" destOrd="0" presId="urn:microsoft.com/office/officeart/2008/layout/NameandTitleOrganizationalChart"/>
    <dgm:cxn modelId="{AAA6E7F6-F491-425B-B001-BE182F2EA4D5}" type="presParOf" srcId="{AF0757A4-32E6-4F5C-95E5-99C862EDAEB3}" destId="{562CDDCC-8AE3-48C7-BBC9-2A05A39A99FE}" srcOrd="1" destOrd="0" presId="urn:microsoft.com/office/officeart/2008/layout/NameandTitleOrganizationalChart"/>
    <dgm:cxn modelId="{F6A09B01-A6D8-43CA-B29D-51FE6613DBC9}" type="presParOf" srcId="{562CDDCC-8AE3-48C7-BBC9-2A05A39A99FE}" destId="{5E7E5371-0B75-434C-9508-991286235050}" srcOrd="0" destOrd="0" presId="urn:microsoft.com/office/officeart/2008/layout/NameandTitleOrganizationalChart"/>
    <dgm:cxn modelId="{9BD99815-88E1-4134-B3AE-9F6182001A7F}" type="presParOf" srcId="{5E7E5371-0B75-434C-9508-991286235050}" destId="{A6BD345F-D642-4A25-BB70-C05CDB57AF46}" srcOrd="0" destOrd="0" presId="urn:microsoft.com/office/officeart/2008/layout/NameandTitleOrganizationalChart"/>
    <dgm:cxn modelId="{03612E23-98CD-43F1-9678-1D1DDE996FDD}" type="presParOf" srcId="{5E7E5371-0B75-434C-9508-991286235050}" destId="{FE97ADF6-F5D7-4DB5-9EA5-26BAB13F7C5C}" srcOrd="1" destOrd="0" presId="urn:microsoft.com/office/officeart/2008/layout/NameandTitleOrganizationalChart"/>
    <dgm:cxn modelId="{0CA23570-9CEF-4807-AE59-F162A9B46143}" type="presParOf" srcId="{5E7E5371-0B75-434C-9508-991286235050}" destId="{F734F110-B7E8-4142-8C72-C7E3118E4F68}" srcOrd="2" destOrd="0" presId="urn:microsoft.com/office/officeart/2008/layout/NameandTitleOrganizationalChart"/>
    <dgm:cxn modelId="{ADEAA244-B808-4A2F-A2B5-17BFE8CCD4AF}" type="presParOf" srcId="{562CDDCC-8AE3-48C7-BBC9-2A05A39A99FE}" destId="{FB4B0D14-2A88-434E-BAC6-9415D5C4C182}" srcOrd="1" destOrd="0" presId="urn:microsoft.com/office/officeart/2008/layout/NameandTitleOrganizationalChart"/>
    <dgm:cxn modelId="{3659D884-627E-42A6-8D08-075D01F56AFC}" type="presParOf" srcId="{562CDDCC-8AE3-48C7-BBC9-2A05A39A99FE}" destId="{A251EF5B-2176-4B93-9C0B-0C1D414DEE98}" srcOrd="2" destOrd="0" presId="urn:microsoft.com/office/officeart/2008/layout/NameandTitleOrganizationalChart"/>
    <dgm:cxn modelId="{392F9A56-14F5-4FB6-B266-6505DFB032C6}" type="presParOf" srcId="{AF0757A4-32E6-4F5C-95E5-99C862EDAEB3}" destId="{A813D592-D0FC-4A0B-854F-8046EB881922}" srcOrd="2" destOrd="0" presId="urn:microsoft.com/office/officeart/2008/layout/NameandTitleOrganizationalChart"/>
    <dgm:cxn modelId="{6A83AA5C-CD1F-4A56-8C3D-069D6F506A21}" type="presParOf" srcId="{AF0757A4-32E6-4F5C-95E5-99C862EDAEB3}" destId="{6D7E9B3D-02F8-4C12-BD9E-15424E4F6D14}" srcOrd="3" destOrd="0" presId="urn:microsoft.com/office/officeart/2008/layout/NameandTitleOrganizationalChart"/>
    <dgm:cxn modelId="{CB1C1EA6-F1E0-46F7-A1F8-3684BF8AD813}" type="presParOf" srcId="{6D7E9B3D-02F8-4C12-BD9E-15424E4F6D14}" destId="{E079F930-54A7-4263-A0D7-43251F462952}" srcOrd="0" destOrd="0" presId="urn:microsoft.com/office/officeart/2008/layout/NameandTitleOrganizationalChart"/>
    <dgm:cxn modelId="{C3B907CC-79F9-484D-B7EF-A7051A1FF7F3}" type="presParOf" srcId="{E079F930-54A7-4263-A0D7-43251F462952}" destId="{1E79BFB8-AE07-4709-B745-7BAC9B22F5BD}" srcOrd="0" destOrd="0" presId="urn:microsoft.com/office/officeart/2008/layout/NameandTitleOrganizationalChart"/>
    <dgm:cxn modelId="{89CDF543-DDA9-4117-8139-A02FE57B03FD}" type="presParOf" srcId="{E079F930-54A7-4263-A0D7-43251F462952}" destId="{69839C86-EE58-498A-8DDF-74A1AB9E4649}" srcOrd="1" destOrd="0" presId="urn:microsoft.com/office/officeart/2008/layout/NameandTitleOrganizationalChart"/>
    <dgm:cxn modelId="{00A2787F-BB4C-436E-86AD-2522D1DABFF2}" type="presParOf" srcId="{E079F930-54A7-4263-A0D7-43251F462952}" destId="{7806C3BF-C3A6-4EEE-8737-F74A27DE0772}" srcOrd="2" destOrd="0" presId="urn:microsoft.com/office/officeart/2008/layout/NameandTitleOrganizationalChart"/>
    <dgm:cxn modelId="{9C0FB18E-4811-4EB1-983E-22C42E4A0635}" type="presParOf" srcId="{6D7E9B3D-02F8-4C12-BD9E-15424E4F6D14}" destId="{AA3FF833-69EA-4C09-9232-23820F73E1CF}" srcOrd="1" destOrd="0" presId="urn:microsoft.com/office/officeart/2008/layout/NameandTitleOrganizationalChart"/>
    <dgm:cxn modelId="{D5E3E304-379D-440A-89E2-F020B6020AB8}" type="presParOf" srcId="{6D7E9B3D-02F8-4C12-BD9E-15424E4F6D14}" destId="{E0067C48-6364-4818-AFAF-ABE823A6A103}" srcOrd="2" destOrd="0" presId="urn:microsoft.com/office/officeart/2008/layout/NameandTitleOrganizationalChart"/>
    <dgm:cxn modelId="{2F00135A-FF66-430E-9B96-579A44A7C2F0}" type="presParOf" srcId="{AF0757A4-32E6-4F5C-95E5-99C862EDAEB3}" destId="{7BF7541B-6FBC-4D39-B5A6-6C5EB76BF3DF}" srcOrd="4" destOrd="0" presId="urn:microsoft.com/office/officeart/2008/layout/NameandTitleOrganizationalChart"/>
    <dgm:cxn modelId="{61DDBA91-7B5A-4488-AF12-38DFF741F451}" type="presParOf" srcId="{AF0757A4-32E6-4F5C-95E5-99C862EDAEB3}" destId="{504E993D-AE91-4F50-93AF-D44A1B1F27CF}" srcOrd="5" destOrd="0" presId="urn:microsoft.com/office/officeart/2008/layout/NameandTitleOrganizationalChart"/>
    <dgm:cxn modelId="{3A86F0A5-2643-4EB2-A2C3-380C9E8B7241}" type="presParOf" srcId="{504E993D-AE91-4F50-93AF-D44A1B1F27CF}" destId="{8D96ABB2-F0A8-409F-BA63-6048B4522100}" srcOrd="0" destOrd="0" presId="urn:microsoft.com/office/officeart/2008/layout/NameandTitleOrganizationalChart"/>
    <dgm:cxn modelId="{42A07123-38D8-4270-8FB3-BC15B4F9038F}" type="presParOf" srcId="{8D96ABB2-F0A8-409F-BA63-6048B4522100}" destId="{76C0C633-314D-42D7-A241-DDCDD6CD6EDA}" srcOrd="0" destOrd="0" presId="urn:microsoft.com/office/officeart/2008/layout/NameandTitleOrganizationalChart"/>
    <dgm:cxn modelId="{BE21861C-A25B-4B63-B2D9-E8B4EA091048}" type="presParOf" srcId="{8D96ABB2-F0A8-409F-BA63-6048B4522100}" destId="{9A37810E-05FD-4B04-9D9A-DFE1C6F2AF47}" srcOrd="1" destOrd="0" presId="urn:microsoft.com/office/officeart/2008/layout/NameandTitleOrganizationalChart"/>
    <dgm:cxn modelId="{661C7C7F-CFD8-46E5-B500-D85F451F1530}" type="presParOf" srcId="{8D96ABB2-F0A8-409F-BA63-6048B4522100}" destId="{2A8FA33A-554B-4A68-B66E-34216FA7BAA3}" srcOrd="2" destOrd="0" presId="urn:microsoft.com/office/officeart/2008/layout/NameandTitleOrganizationalChart"/>
    <dgm:cxn modelId="{F9450964-6778-4326-AF20-803385093A2F}" type="presParOf" srcId="{504E993D-AE91-4F50-93AF-D44A1B1F27CF}" destId="{B7C1D7A5-FA6F-4A2C-85A8-7F6A68CCC0BE}" srcOrd="1" destOrd="0" presId="urn:microsoft.com/office/officeart/2008/layout/NameandTitleOrganizationalChart"/>
    <dgm:cxn modelId="{F4A7FCD8-135A-4BD9-823A-BB652B6AE198}" type="presParOf" srcId="{504E993D-AE91-4F50-93AF-D44A1B1F27CF}" destId="{CA57D450-42FC-44F0-8F95-067A32B7696A}" srcOrd="2" destOrd="0" presId="urn:microsoft.com/office/officeart/2008/layout/NameandTitleOrganizationalChart"/>
    <dgm:cxn modelId="{8DB7DA70-9E42-4770-8163-A677A8FD35BB}" type="presParOf" srcId="{0AED79D4-EE51-4478-9440-20410DFBCC49}" destId="{54EE9489-6871-4D52-A7F1-DFC1D6A14042}" srcOrd="2" destOrd="0" presId="urn:microsoft.com/office/officeart/2008/layout/NameandTitleOrganizationalChart"/>
    <dgm:cxn modelId="{9017657D-858B-4587-B814-3622224CA43F}" type="presParOf" srcId="{54EE9489-6871-4D52-A7F1-DFC1D6A14042}" destId="{4F4B60A5-F1CF-4F79-93B2-AB2B2126FB8A}" srcOrd="0" destOrd="0" presId="urn:microsoft.com/office/officeart/2008/layout/NameandTitleOrganizationalChart"/>
    <dgm:cxn modelId="{8F1F53E2-972F-41B1-9972-5E59B82315B9}" type="presParOf" srcId="{54EE9489-6871-4D52-A7F1-DFC1D6A14042}" destId="{9725EA70-DEE3-4B38-86F9-FA40FAE69470}" srcOrd="1" destOrd="0" presId="urn:microsoft.com/office/officeart/2008/layout/NameandTitleOrganizationalChart"/>
    <dgm:cxn modelId="{60109A5F-12A3-454A-AAA2-24C23CE73F9B}" type="presParOf" srcId="{9725EA70-DEE3-4B38-86F9-FA40FAE69470}" destId="{FC52B9B0-A63B-4805-93F3-F12840D7F7D0}" srcOrd="0" destOrd="0" presId="urn:microsoft.com/office/officeart/2008/layout/NameandTitleOrganizationalChart"/>
    <dgm:cxn modelId="{D2568CEA-E8EA-4343-80EF-13C5AD41551C}" type="presParOf" srcId="{FC52B9B0-A63B-4805-93F3-F12840D7F7D0}" destId="{4F8FA2F7-74CC-430D-A919-1192DB7212B6}" srcOrd="0" destOrd="0" presId="urn:microsoft.com/office/officeart/2008/layout/NameandTitleOrganizationalChart"/>
    <dgm:cxn modelId="{AF5A6CC3-AA5A-4027-8BFF-B8D57C65F587}" type="presParOf" srcId="{FC52B9B0-A63B-4805-93F3-F12840D7F7D0}" destId="{AA7350AF-BA31-403D-A125-6EAA8F5B060F}" srcOrd="1" destOrd="0" presId="urn:microsoft.com/office/officeart/2008/layout/NameandTitleOrganizationalChart"/>
    <dgm:cxn modelId="{0175D331-3313-494B-A299-E9F4EBE78795}" type="presParOf" srcId="{FC52B9B0-A63B-4805-93F3-F12840D7F7D0}" destId="{CFCF897B-F5F9-40D9-8692-3484A8C5C3C3}" srcOrd="2" destOrd="0" presId="urn:microsoft.com/office/officeart/2008/layout/NameandTitleOrganizationalChart"/>
    <dgm:cxn modelId="{B25797E6-9105-4F91-8A15-C00432D8CA4B}" type="presParOf" srcId="{9725EA70-DEE3-4B38-86F9-FA40FAE69470}" destId="{945CB8AC-CB06-416A-A871-AC1E32D75B69}" srcOrd="1" destOrd="0" presId="urn:microsoft.com/office/officeart/2008/layout/NameandTitleOrganizationalChart"/>
    <dgm:cxn modelId="{7AB85645-1ED4-4EA3-A5E3-CC10BDCC56BA}" type="presParOf" srcId="{9725EA70-DEE3-4B38-86F9-FA40FAE69470}" destId="{FE357935-7C6C-496A-B896-4FC7B4DEA127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D346DF-8905-4C05-944E-8179B675E292}">
      <dsp:nvSpPr>
        <dsp:cNvPr id="0" name=""/>
        <dsp:cNvSpPr/>
      </dsp:nvSpPr>
      <dsp:spPr>
        <a:xfrm>
          <a:off x="2552625" y="2709333"/>
          <a:ext cx="672613" cy="13348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6306" y="0"/>
              </a:lnTo>
              <a:lnTo>
                <a:pt x="336306" y="1334869"/>
              </a:lnTo>
              <a:lnTo>
                <a:pt x="672613" y="133486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2851563" y="3339399"/>
        <a:ext cx="74737" cy="74737"/>
      </dsp:txXfrm>
    </dsp:sp>
    <dsp:sp modelId="{A35FA849-6299-4B7B-BA85-A52387C92AD6}">
      <dsp:nvSpPr>
        <dsp:cNvPr id="0" name=""/>
        <dsp:cNvSpPr/>
      </dsp:nvSpPr>
      <dsp:spPr>
        <a:xfrm>
          <a:off x="2552625" y="2663613"/>
          <a:ext cx="67538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75382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2873432" y="2692448"/>
        <a:ext cx="33769" cy="33769"/>
      </dsp:txXfrm>
    </dsp:sp>
    <dsp:sp modelId="{9A099179-FEB1-4590-BC20-4D5711835BAE}">
      <dsp:nvSpPr>
        <dsp:cNvPr id="0" name=""/>
        <dsp:cNvSpPr/>
      </dsp:nvSpPr>
      <dsp:spPr>
        <a:xfrm>
          <a:off x="2552625" y="1422400"/>
          <a:ext cx="675382" cy="1286933"/>
        </a:xfrm>
        <a:custGeom>
          <a:avLst/>
          <a:gdLst/>
          <a:ahLst/>
          <a:cxnLst/>
          <a:rect l="0" t="0" r="0" b="0"/>
          <a:pathLst>
            <a:path>
              <a:moveTo>
                <a:pt x="0" y="1286933"/>
              </a:moveTo>
              <a:lnTo>
                <a:pt x="337691" y="1286933"/>
              </a:lnTo>
              <a:lnTo>
                <a:pt x="337691" y="0"/>
              </a:lnTo>
              <a:lnTo>
                <a:pt x="675382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2853982" y="2029532"/>
        <a:ext cx="72669" cy="72669"/>
      </dsp:txXfrm>
    </dsp:sp>
    <dsp:sp modelId="{A26C40C7-22E9-4C6E-8419-A748BF53F0EA}">
      <dsp:nvSpPr>
        <dsp:cNvPr id="0" name=""/>
        <dsp:cNvSpPr/>
      </dsp:nvSpPr>
      <dsp:spPr>
        <a:xfrm rot="16200000">
          <a:off x="-671481" y="2194560"/>
          <a:ext cx="5418667" cy="10295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4800" b="1" kern="1200" dirty="0">
              <a:solidFill>
                <a:schemeClr val="tx1"/>
              </a:solidFill>
            </a:rPr>
            <a:t>Notions remobilisées</a:t>
          </a:r>
        </a:p>
      </dsp:txBody>
      <dsp:txXfrm>
        <a:off x="-671481" y="2194560"/>
        <a:ext cx="5418667" cy="1029546"/>
      </dsp:txXfrm>
    </dsp:sp>
    <dsp:sp modelId="{C78BD3B3-1542-4459-AC4F-ECE7F97796C4}">
      <dsp:nvSpPr>
        <dsp:cNvPr id="0" name=""/>
        <dsp:cNvSpPr/>
      </dsp:nvSpPr>
      <dsp:spPr>
        <a:xfrm>
          <a:off x="3228008" y="907626"/>
          <a:ext cx="3376913" cy="10295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b="1" kern="1200" dirty="0">
              <a:solidFill>
                <a:schemeClr val="tx1"/>
              </a:solidFill>
            </a:rPr>
            <a:t>Entités chimiques: molécules, atomes</a:t>
          </a:r>
        </a:p>
      </dsp:txBody>
      <dsp:txXfrm>
        <a:off x="3228008" y="907626"/>
        <a:ext cx="3376913" cy="1029546"/>
      </dsp:txXfrm>
    </dsp:sp>
    <dsp:sp modelId="{2AEE7EBF-9A3C-420D-BA43-035B3F255A18}">
      <dsp:nvSpPr>
        <dsp:cNvPr id="0" name=""/>
        <dsp:cNvSpPr/>
      </dsp:nvSpPr>
      <dsp:spPr>
        <a:xfrm>
          <a:off x="3228008" y="2194560"/>
          <a:ext cx="3376913" cy="10295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b="1" kern="1200" dirty="0">
              <a:solidFill>
                <a:schemeClr val="tx1"/>
              </a:solidFill>
            </a:rPr>
            <a:t>Transformations chimiques – réactifs, produits, équation chimique</a:t>
          </a:r>
        </a:p>
      </dsp:txBody>
      <dsp:txXfrm>
        <a:off x="3228008" y="2194560"/>
        <a:ext cx="3376913" cy="1029546"/>
      </dsp:txXfrm>
    </dsp:sp>
    <dsp:sp modelId="{4BCB1DBF-4ED0-4B95-8B39-E9734A6C3C03}">
      <dsp:nvSpPr>
        <dsp:cNvPr id="0" name=""/>
        <dsp:cNvSpPr/>
      </dsp:nvSpPr>
      <dsp:spPr>
        <a:xfrm>
          <a:off x="3225238" y="3529429"/>
          <a:ext cx="3376913" cy="10295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b="1" kern="1200" dirty="0">
              <a:solidFill>
                <a:schemeClr val="tx1"/>
              </a:solidFill>
            </a:rPr>
            <a:t>Combustions</a:t>
          </a:r>
        </a:p>
      </dsp:txBody>
      <dsp:txXfrm>
        <a:off x="3225238" y="3529429"/>
        <a:ext cx="3376913" cy="10295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D346DF-8905-4C05-944E-8179B675E292}">
      <dsp:nvSpPr>
        <dsp:cNvPr id="0" name=""/>
        <dsp:cNvSpPr/>
      </dsp:nvSpPr>
      <dsp:spPr>
        <a:xfrm>
          <a:off x="2255303" y="2714622"/>
          <a:ext cx="682618" cy="13063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1309" y="0"/>
              </a:lnTo>
              <a:lnTo>
                <a:pt x="341309" y="1306397"/>
              </a:lnTo>
              <a:lnTo>
                <a:pt x="682618" y="130639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2559762" y="3330971"/>
        <a:ext cx="73699" cy="73699"/>
      </dsp:txXfrm>
    </dsp:sp>
    <dsp:sp modelId="{A35FA849-6299-4B7B-BA85-A52387C92AD6}">
      <dsp:nvSpPr>
        <dsp:cNvPr id="0" name=""/>
        <dsp:cNvSpPr/>
      </dsp:nvSpPr>
      <dsp:spPr>
        <a:xfrm>
          <a:off x="2255303" y="2527957"/>
          <a:ext cx="674091" cy="186664"/>
        </a:xfrm>
        <a:custGeom>
          <a:avLst/>
          <a:gdLst/>
          <a:ahLst/>
          <a:cxnLst/>
          <a:rect l="0" t="0" r="0" b="0"/>
          <a:pathLst>
            <a:path>
              <a:moveTo>
                <a:pt x="0" y="186664"/>
              </a:moveTo>
              <a:lnTo>
                <a:pt x="337045" y="186664"/>
              </a:lnTo>
              <a:lnTo>
                <a:pt x="337045" y="0"/>
              </a:lnTo>
              <a:lnTo>
                <a:pt x="674091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2574862" y="2603803"/>
        <a:ext cx="34972" cy="34972"/>
      </dsp:txXfrm>
    </dsp:sp>
    <dsp:sp modelId="{9A099179-FEB1-4590-BC20-4D5711835BAE}">
      <dsp:nvSpPr>
        <dsp:cNvPr id="0" name=""/>
        <dsp:cNvSpPr/>
      </dsp:nvSpPr>
      <dsp:spPr>
        <a:xfrm>
          <a:off x="2255303" y="1129290"/>
          <a:ext cx="696639" cy="1585332"/>
        </a:xfrm>
        <a:custGeom>
          <a:avLst/>
          <a:gdLst/>
          <a:ahLst/>
          <a:cxnLst/>
          <a:rect l="0" t="0" r="0" b="0"/>
          <a:pathLst>
            <a:path>
              <a:moveTo>
                <a:pt x="0" y="1585332"/>
              </a:moveTo>
              <a:lnTo>
                <a:pt x="348319" y="1585332"/>
              </a:lnTo>
              <a:lnTo>
                <a:pt x="348319" y="0"/>
              </a:lnTo>
              <a:lnTo>
                <a:pt x="69663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00" kern="1200"/>
        </a:p>
      </dsp:txBody>
      <dsp:txXfrm>
        <a:off x="2560331" y="1878665"/>
        <a:ext cx="86582" cy="86582"/>
      </dsp:txXfrm>
    </dsp:sp>
    <dsp:sp modelId="{A26C40C7-22E9-4C6E-8419-A748BF53F0EA}">
      <dsp:nvSpPr>
        <dsp:cNvPr id="0" name=""/>
        <dsp:cNvSpPr/>
      </dsp:nvSpPr>
      <dsp:spPr>
        <a:xfrm rot="16200000">
          <a:off x="-962509" y="2200854"/>
          <a:ext cx="5408088" cy="1027536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b="1" u="sng" kern="1200" dirty="0">
              <a:solidFill>
                <a:schemeClr val="tx1"/>
              </a:solidFill>
            </a:rPr>
            <a:t>Les phases </a:t>
          </a:r>
          <a:r>
            <a:rPr lang="fr-FR" sz="2800" b="1" kern="1200" dirty="0">
              <a:solidFill>
                <a:schemeClr val="tx1"/>
              </a:solidFill>
            </a:rPr>
            <a:t>de travail de la  maîtrise écrite et orale de la langue</a:t>
          </a:r>
        </a:p>
      </dsp:txBody>
      <dsp:txXfrm>
        <a:off x="-962509" y="2200854"/>
        <a:ext cx="5408088" cy="1027536"/>
      </dsp:txXfrm>
    </dsp:sp>
    <dsp:sp modelId="{C78BD3B3-1542-4459-AC4F-ECE7F97796C4}">
      <dsp:nvSpPr>
        <dsp:cNvPr id="0" name=""/>
        <dsp:cNvSpPr/>
      </dsp:nvSpPr>
      <dsp:spPr>
        <a:xfrm>
          <a:off x="2951942" y="596291"/>
          <a:ext cx="3875127" cy="1065997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kern="1200" dirty="0">
              <a:solidFill>
                <a:schemeClr val="tx1"/>
              </a:solidFill>
            </a:rPr>
            <a:t>Phase de reformulation de la problématique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>
              <a:solidFill>
                <a:schemeClr val="tx1"/>
              </a:solidFill>
            </a:rPr>
            <a:t>les élèves individuellement ou </a:t>
          </a:r>
          <a:r>
            <a:rPr lang="fr-FR" sz="1400" u="sng" kern="1200" dirty="0">
              <a:solidFill>
                <a:schemeClr val="tx1"/>
              </a:solidFill>
            </a:rPr>
            <a:t>lors des  échanges oraux </a:t>
          </a:r>
          <a:r>
            <a:rPr lang="fr-FR" sz="1400" kern="1200" dirty="0">
              <a:solidFill>
                <a:schemeClr val="tx1"/>
              </a:solidFill>
            </a:rPr>
            <a:t>entre pairs (au sein du groupe ou en plénière) vont travailler la compétence </a:t>
          </a:r>
          <a:r>
            <a:rPr lang="fr-FR" sz="1400" u="sng" kern="1200" dirty="0">
              <a:solidFill>
                <a:schemeClr val="tx1"/>
              </a:solidFill>
            </a:rPr>
            <a:t>s’approprier la problématique écrite</a:t>
          </a:r>
          <a:r>
            <a:rPr lang="fr-FR" sz="1400" kern="1200" dirty="0">
              <a:solidFill>
                <a:schemeClr val="tx1"/>
              </a:solidFill>
            </a:rPr>
            <a:t> (APP)</a:t>
          </a:r>
        </a:p>
      </dsp:txBody>
      <dsp:txXfrm>
        <a:off x="2951942" y="596291"/>
        <a:ext cx="3875127" cy="1065997"/>
      </dsp:txXfrm>
    </dsp:sp>
    <dsp:sp modelId="{2AEE7EBF-9A3C-420D-BA43-035B3F255A18}">
      <dsp:nvSpPr>
        <dsp:cNvPr id="0" name=""/>
        <dsp:cNvSpPr/>
      </dsp:nvSpPr>
      <dsp:spPr>
        <a:xfrm>
          <a:off x="2929395" y="2020190"/>
          <a:ext cx="3897641" cy="1015535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>
              <a:solidFill>
                <a:schemeClr val="tx1"/>
              </a:solidFill>
            </a:rPr>
            <a:t>Phase de réponse à la problématique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0" kern="1200" dirty="0">
              <a:solidFill>
                <a:schemeClr val="tx1"/>
              </a:solidFill>
            </a:rPr>
            <a:t>Les élèves vont élaborer en groupe la réponse écrite à la problématique </a:t>
          </a:r>
          <a:r>
            <a:rPr lang="fr-FR" sz="1600" b="0" u="sng" kern="1200" dirty="0">
              <a:solidFill>
                <a:schemeClr val="tx1"/>
              </a:solidFill>
            </a:rPr>
            <a:t>lors des échanges oraux et écrits</a:t>
          </a:r>
        </a:p>
      </dsp:txBody>
      <dsp:txXfrm>
        <a:off x="2929395" y="2020190"/>
        <a:ext cx="3897641" cy="1015535"/>
      </dsp:txXfrm>
    </dsp:sp>
    <dsp:sp modelId="{4BCB1DBF-4ED0-4B95-8B39-E9734A6C3C03}">
      <dsp:nvSpPr>
        <dsp:cNvPr id="0" name=""/>
        <dsp:cNvSpPr/>
      </dsp:nvSpPr>
      <dsp:spPr>
        <a:xfrm>
          <a:off x="2937921" y="3205628"/>
          <a:ext cx="3925716" cy="1630783"/>
        </a:xfrm>
        <a:prstGeom prst="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kern="1200" dirty="0">
              <a:solidFill>
                <a:schemeClr val="tx1"/>
              </a:solidFill>
            </a:rPr>
            <a:t>Phase de rédaction d’une réponse consensuelle à la problématique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0" kern="1200" dirty="0">
              <a:solidFill>
                <a:schemeClr val="tx1"/>
              </a:solidFill>
            </a:rPr>
            <a:t>La projection de tout ou partie des productions écrites des 8 groupes va permettre, </a:t>
          </a:r>
          <a:r>
            <a:rPr lang="fr-FR" sz="1400" b="0" u="sng" kern="1200" dirty="0">
              <a:solidFill>
                <a:schemeClr val="tx1"/>
              </a:solidFill>
            </a:rPr>
            <a:t>après échanges oraux en plénière entre pairs</a:t>
          </a:r>
          <a:r>
            <a:rPr lang="fr-FR" sz="1400" b="0" kern="1200" dirty="0">
              <a:solidFill>
                <a:schemeClr val="tx1"/>
              </a:solidFill>
            </a:rPr>
            <a:t>, d’arriver</a:t>
          </a:r>
          <a:r>
            <a:rPr lang="fr-FR" sz="1400" b="0" u="sng" kern="1200" dirty="0">
              <a:solidFill>
                <a:schemeClr val="tx1"/>
              </a:solidFill>
            </a:rPr>
            <a:t> à une réponse écrite</a:t>
          </a:r>
          <a:r>
            <a:rPr lang="fr-FR" sz="1400" b="0" kern="1200" dirty="0">
              <a:solidFill>
                <a:schemeClr val="tx1"/>
              </a:solidFill>
            </a:rPr>
            <a:t> consensuelle à la problématique  - sur le fond et la forme .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 dirty="0"/>
        </a:p>
      </dsp:txBody>
      <dsp:txXfrm>
        <a:off x="2937921" y="3205628"/>
        <a:ext cx="3925716" cy="16307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D346DF-8905-4C05-944E-8179B675E292}">
      <dsp:nvSpPr>
        <dsp:cNvPr id="0" name=""/>
        <dsp:cNvSpPr/>
      </dsp:nvSpPr>
      <dsp:spPr>
        <a:xfrm>
          <a:off x="2277878" y="2709333"/>
          <a:ext cx="660043" cy="14478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0021" y="0"/>
              </a:lnTo>
              <a:lnTo>
                <a:pt x="330021" y="1447850"/>
              </a:lnTo>
              <a:lnTo>
                <a:pt x="660043" y="144785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2568119" y="3393478"/>
        <a:ext cx="79560" cy="79560"/>
      </dsp:txXfrm>
    </dsp:sp>
    <dsp:sp modelId="{A35FA849-6299-4B7B-BA85-A52387C92AD6}">
      <dsp:nvSpPr>
        <dsp:cNvPr id="0" name=""/>
        <dsp:cNvSpPr/>
      </dsp:nvSpPr>
      <dsp:spPr>
        <a:xfrm>
          <a:off x="2277878" y="2618401"/>
          <a:ext cx="65151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90931"/>
              </a:moveTo>
              <a:lnTo>
                <a:pt x="325758" y="90931"/>
              </a:lnTo>
              <a:lnTo>
                <a:pt x="325758" y="45720"/>
              </a:lnTo>
              <a:lnTo>
                <a:pt x="651516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2587309" y="2647794"/>
        <a:ext cx="32654" cy="32654"/>
      </dsp:txXfrm>
    </dsp:sp>
    <dsp:sp modelId="{9A099179-FEB1-4590-BC20-4D5711835BAE}">
      <dsp:nvSpPr>
        <dsp:cNvPr id="0" name=""/>
        <dsp:cNvSpPr/>
      </dsp:nvSpPr>
      <dsp:spPr>
        <a:xfrm>
          <a:off x="2277878" y="1129290"/>
          <a:ext cx="674064" cy="1580043"/>
        </a:xfrm>
        <a:custGeom>
          <a:avLst/>
          <a:gdLst/>
          <a:ahLst/>
          <a:cxnLst/>
          <a:rect l="0" t="0" r="0" b="0"/>
          <a:pathLst>
            <a:path>
              <a:moveTo>
                <a:pt x="0" y="1580043"/>
              </a:moveTo>
              <a:lnTo>
                <a:pt x="337032" y="1580043"/>
              </a:lnTo>
              <a:lnTo>
                <a:pt x="337032" y="0"/>
              </a:lnTo>
              <a:lnTo>
                <a:pt x="67406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00" kern="1200"/>
        </a:p>
      </dsp:txBody>
      <dsp:txXfrm>
        <a:off x="2571964" y="1876366"/>
        <a:ext cx="85890" cy="85890"/>
      </dsp:txXfrm>
    </dsp:sp>
    <dsp:sp modelId="{A26C40C7-22E9-4C6E-8419-A748BF53F0EA}">
      <dsp:nvSpPr>
        <dsp:cNvPr id="0" name=""/>
        <dsp:cNvSpPr/>
      </dsp:nvSpPr>
      <dsp:spPr>
        <a:xfrm rot="16200000">
          <a:off x="-939934" y="2195565"/>
          <a:ext cx="5408088" cy="1027536"/>
        </a:xfrm>
        <a:prstGeom prst="rect">
          <a:avLst/>
        </a:prstGeom>
        <a:solidFill>
          <a:schemeClr val="bg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500" b="1" kern="1200" dirty="0">
              <a:solidFill>
                <a:schemeClr val="tx1"/>
              </a:solidFill>
            </a:rPr>
            <a:t>Donner de l’autonomie cognitive aux élèves</a:t>
          </a:r>
        </a:p>
      </dsp:txBody>
      <dsp:txXfrm>
        <a:off x="-939934" y="2195565"/>
        <a:ext cx="5408088" cy="1027536"/>
      </dsp:txXfrm>
    </dsp:sp>
    <dsp:sp modelId="{C78BD3B3-1542-4459-AC4F-ECE7F97796C4}">
      <dsp:nvSpPr>
        <dsp:cNvPr id="0" name=""/>
        <dsp:cNvSpPr/>
      </dsp:nvSpPr>
      <dsp:spPr>
        <a:xfrm>
          <a:off x="2951942" y="460127"/>
          <a:ext cx="3875127" cy="1338325"/>
        </a:xfrm>
        <a:prstGeom prst="rect">
          <a:avLst/>
        </a:prstGeom>
        <a:solidFill>
          <a:schemeClr val="bg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kern="1200" dirty="0">
              <a:solidFill>
                <a:srgbClr val="002060"/>
              </a:solidFill>
            </a:rPr>
            <a:t>Phase de reformulation de la problématique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>
              <a:solidFill>
                <a:schemeClr val="tx1"/>
              </a:solidFill>
            </a:rPr>
            <a:t>les élèves individuellement ou lors des  échanges entre pairs (au sein du groupe ou en plénière) vont travailler la compétence s’approprier (APP) – compétence nécessaire pour s’engager dans le travail attendu. </a:t>
          </a:r>
        </a:p>
      </dsp:txBody>
      <dsp:txXfrm>
        <a:off x="2951942" y="460127"/>
        <a:ext cx="3875127" cy="1338325"/>
      </dsp:txXfrm>
    </dsp:sp>
    <dsp:sp modelId="{2AEE7EBF-9A3C-420D-BA43-035B3F255A18}">
      <dsp:nvSpPr>
        <dsp:cNvPr id="0" name=""/>
        <dsp:cNvSpPr/>
      </dsp:nvSpPr>
      <dsp:spPr>
        <a:xfrm>
          <a:off x="2929395" y="2156354"/>
          <a:ext cx="3897641" cy="1015535"/>
        </a:xfrm>
        <a:prstGeom prst="rect">
          <a:avLst/>
        </a:prstGeom>
        <a:solidFill>
          <a:schemeClr val="bg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b="1" kern="1200" dirty="0">
              <a:solidFill>
                <a:srgbClr val="002060"/>
              </a:solidFill>
            </a:rPr>
            <a:t>Phase de réponse à la problématique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>
              <a:solidFill>
                <a:schemeClr val="tx1"/>
              </a:solidFill>
            </a:rPr>
            <a:t>Les élèves vont élaborer en groupe la réponse à la problématique lors des échanges oraux et écrits.</a:t>
          </a:r>
        </a:p>
      </dsp:txBody>
      <dsp:txXfrm>
        <a:off x="2929395" y="2156354"/>
        <a:ext cx="3897641" cy="1015535"/>
      </dsp:txXfrm>
    </dsp:sp>
    <dsp:sp modelId="{4BCB1DBF-4ED0-4B95-8B39-E9734A6C3C03}">
      <dsp:nvSpPr>
        <dsp:cNvPr id="0" name=""/>
        <dsp:cNvSpPr/>
      </dsp:nvSpPr>
      <dsp:spPr>
        <a:xfrm>
          <a:off x="2937921" y="3341792"/>
          <a:ext cx="3925716" cy="1630783"/>
        </a:xfrm>
        <a:prstGeom prst="rect">
          <a:avLst/>
        </a:prstGeom>
        <a:solidFill>
          <a:schemeClr val="bg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>
              <a:solidFill>
                <a:srgbClr val="002060"/>
              </a:solidFill>
            </a:rPr>
            <a:t>Phase de passation du « Grand Oral »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>
              <a:solidFill>
                <a:schemeClr val="tx1"/>
              </a:solidFill>
            </a:rPr>
            <a:t>Les élèves vont écouter l’oral en continu de leurs camarades pour  leur poser des questions en cas de désaccord ou d’incompréhension.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 dirty="0"/>
        </a:p>
      </dsp:txBody>
      <dsp:txXfrm>
        <a:off x="2937921" y="3341792"/>
        <a:ext cx="3925716" cy="163078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D346DF-8905-4C05-944E-8179B675E292}">
      <dsp:nvSpPr>
        <dsp:cNvPr id="0" name=""/>
        <dsp:cNvSpPr/>
      </dsp:nvSpPr>
      <dsp:spPr>
        <a:xfrm>
          <a:off x="2277878" y="2709333"/>
          <a:ext cx="660043" cy="16572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0021" y="0"/>
              </a:lnTo>
              <a:lnTo>
                <a:pt x="330021" y="1657216"/>
              </a:lnTo>
              <a:lnTo>
                <a:pt x="660043" y="165721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00" kern="1200"/>
        </a:p>
      </dsp:txBody>
      <dsp:txXfrm>
        <a:off x="2563304" y="3493346"/>
        <a:ext cx="89191" cy="89191"/>
      </dsp:txXfrm>
    </dsp:sp>
    <dsp:sp modelId="{A35FA849-6299-4B7B-BA85-A52387C92AD6}">
      <dsp:nvSpPr>
        <dsp:cNvPr id="0" name=""/>
        <dsp:cNvSpPr/>
      </dsp:nvSpPr>
      <dsp:spPr>
        <a:xfrm>
          <a:off x="2277878" y="2663613"/>
          <a:ext cx="65151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25758" y="45720"/>
              </a:lnTo>
              <a:lnTo>
                <a:pt x="325758" y="77054"/>
              </a:lnTo>
              <a:lnTo>
                <a:pt x="651516" y="770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2587329" y="2693026"/>
        <a:ext cx="32613" cy="32613"/>
      </dsp:txXfrm>
    </dsp:sp>
    <dsp:sp modelId="{9A099179-FEB1-4590-BC20-4D5711835BAE}">
      <dsp:nvSpPr>
        <dsp:cNvPr id="0" name=""/>
        <dsp:cNvSpPr/>
      </dsp:nvSpPr>
      <dsp:spPr>
        <a:xfrm>
          <a:off x="2277878" y="996470"/>
          <a:ext cx="674064" cy="1712862"/>
        </a:xfrm>
        <a:custGeom>
          <a:avLst/>
          <a:gdLst/>
          <a:ahLst/>
          <a:cxnLst/>
          <a:rect l="0" t="0" r="0" b="0"/>
          <a:pathLst>
            <a:path>
              <a:moveTo>
                <a:pt x="0" y="1712862"/>
              </a:moveTo>
              <a:lnTo>
                <a:pt x="337032" y="1712862"/>
              </a:lnTo>
              <a:lnTo>
                <a:pt x="337032" y="0"/>
              </a:lnTo>
              <a:lnTo>
                <a:pt x="67406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00" kern="1200"/>
        </a:p>
      </dsp:txBody>
      <dsp:txXfrm>
        <a:off x="2568892" y="1806883"/>
        <a:ext cx="92036" cy="92036"/>
      </dsp:txXfrm>
    </dsp:sp>
    <dsp:sp modelId="{A26C40C7-22E9-4C6E-8419-A748BF53F0EA}">
      <dsp:nvSpPr>
        <dsp:cNvPr id="0" name=""/>
        <dsp:cNvSpPr/>
      </dsp:nvSpPr>
      <dsp:spPr>
        <a:xfrm rot="16200000">
          <a:off x="-939934" y="2195565"/>
          <a:ext cx="5408088" cy="1027536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b="1" kern="1200" dirty="0">
              <a:solidFill>
                <a:schemeClr val="tx1"/>
              </a:solidFill>
            </a:rPr>
            <a:t>Engager les élèves dans le travail attendu – en termes de compétences – dans et hors la classe.</a:t>
          </a:r>
        </a:p>
      </dsp:txBody>
      <dsp:txXfrm>
        <a:off x="-939934" y="2195565"/>
        <a:ext cx="5408088" cy="1027536"/>
      </dsp:txXfrm>
    </dsp:sp>
    <dsp:sp modelId="{C78BD3B3-1542-4459-AC4F-ECE7F97796C4}">
      <dsp:nvSpPr>
        <dsp:cNvPr id="0" name=""/>
        <dsp:cNvSpPr/>
      </dsp:nvSpPr>
      <dsp:spPr>
        <a:xfrm>
          <a:off x="2951942" y="250761"/>
          <a:ext cx="3875127" cy="1491418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>
              <a:solidFill>
                <a:schemeClr val="tx1"/>
              </a:solidFill>
            </a:rPr>
            <a:t>Phase de reformulation de la problématique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chemeClr val="tx1"/>
              </a:solidFill>
            </a:rPr>
            <a:t>les élèves individuellement ou lors des  échanges entre pairs (au sein du groupe ou en plénière) vont travailler la compétence s’approprier (APP) – </a:t>
          </a:r>
          <a:r>
            <a:rPr lang="fr-FR" sz="1600" b="1" kern="1200" dirty="0">
              <a:solidFill>
                <a:schemeClr val="tx1"/>
              </a:solidFill>
            </a:rPr>
            <a:t>compétence nécessaire pour s’engager dans le travail attendu. </a:t>
          </a:r>
        </a:p>
      </dsp:txBody>
      <dsp:txXfrm>
        <a:off x="2951942" y="250761"/>
        <a:ext cx="3875127" cy="1491418"/>
      </dsp:txXfrm>
    </dsp:sp>
    <dsp:sp modelId="{2AEE7EBF-9A3C-420D-BA43-035B3F255A18}">
      <dsp:nvSpPr>
        <dsp:cNvPr id="0" name=""/>
        <dsp:cNvSpPr/>
      </dsp:nvSpPr>
      <dsp:spPr>
        <a:xfrm>
          <a:off x="2929395" y="2100081"/>
          <a:ext cx="3897641" cy="1281174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>
              <a:solidFill>
                <a:schemeClr val="tx1"/>
              </a:solidFill>
            </a:rPr>
            <a:t>Phase de réponse à la problématique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>
              <a:solidFill>
                <a:schemeClr val="tx1"/>
              </a:solidFill>
            </a:rPr>
            <a:t>Les élèves vont  apporter leur contribution au travail collaboratif attendu. Permet à tous les élèves de s’engager de façon authentique dans le travail attendu.</a:t>
          </a:r>
        </a:p>
      </dsp:txBody>
      <dsp:txXfrm>
        <a:off x="2929395" y="2100081"/>
        <a:ext cx="3897641" cy="1281174"/>
      </dsp:txXfrm>
    </dsp:sp>
    <dsp:sp modelId="{4BCB1DBF-4ED0-4B95-8B39-E9734A6C3C03}">
      <dsp:nvSpPr>
        <dsp:cNvPr id="0" name=""/>
        <dsp:cNvSpPr/>
      </dsp:nvSpPr>
      <dsp:spPr>
        <a:xfrm>
          <a:off x="2937921" y="3551158"/>
          <a:ext cx="3925716" cy="1630783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>
              <a:solidFill>
                <a:schemeClr val="tx1"/>
              </a:solidFill>
            </a:rPr>
            <a:t>Phase de préparation de la passation de l’oral type « Grand Oral »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0" kern="1200" dirty="0">
              <a:solidFill>
                <a:schemeClr val="tx1"/>
              </a:solidFill>
            </a:rPr>
            <a:t>Les élèves vont, hors la classe, s’engager dans un travail collaboratif initié en classe (plus de phase d’appropriation - l’élève sait ce qui lui est demandé.)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 dirty="0"/>
        </a:p>
      </dsp:txBody>
      <dsp:txXfrm>
        <a:off x="2937921" y="3551158"/>
        <a:ext cx="3925716" cy="16307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4B60A5-F1CF-4F79-93B2-AB2B2126FB8A}">
      <dsp:nvSpPr>
        <dsp:cNvPr id="0" name=""/>
        <dsp:cNvSpPr/>
      </dsp:nvSpPr>
      <dsp:spPr>
        <a:xfrm>
          <a:off x="4412863" y="1313986"/>
          <a:ext cx="838913" cy="1253689"/>
        </a:xfrm>
        <a:custGeom>
          <a:avLst/>
          <a:gdLst/>
          <a:ahLst/>
          <a:cxnLst/>
          <a:rect l="0" t="0" r="0" b="0"/>
          <a:pathLst>
            <a:path>
              <a:moveTo>
                <a:pt x="838913" y="0"/>
              </a:moveTo>
              <a:lnTo>
                <a:pt x="838913" y="1253689"/>
              </a:lnTo>
              <a:lnTo>
                <a:pt x="0" y="125368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F7541B-6FBC-4D39-B5A6-6C5EB76BF3DF}">
      <dsp:nvSpPr>
        <dsp:cNvPr id="0" name=""/>
        <dsp:cNvSpPr/>
      </dsp:nvSpPr>
      <dsp:spPr>
        <a:xfrm>
          <a:off x="5251776" y="1313986"/>
          <a:ext cx="3610880" cy="25882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2680"/>
              </a:lnTo>
              <a:lnTo>
                <a:pt x="3610880" y="2322680"/>
              </a:lnTo>
              <a:lnTo>
                <a:pt x="3610880" y="258824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13D592-D0FC-4A0B-854F-8046EB881922}">
      <dsp:nvSpPr>
        <dsp:cNvPr id="0" name=""/>
        <dsp:cNvSpPr/>
      </dsp:nvSpPr>
      <dsp:spPr>
        <a:xfrm>
          <a:off x="5206056" y="1313986"/>
          <a:ext cx="91440" cy="256545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99894"/>
              </a:lnTo>
              <a:lnTo>
                <a:pt x="117041" y="2299894"/>
              </a:lnTo>
              <a:lnTo>
                <a:pt x="117041" y="25654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1C104A-656C-4D5A-8F09-648F17B75B28}">
      <dsp:nvSpPr>
        <dsp:cNvPr id="0" name=""/>
        <dsp:cNvSpPr/>
      </dsp:nvSpPr>
      <dsp:spPr>
        <a:xfrm>
          <a:off x="1547954" y="1313986"/>
          <a:ext cx="3703822" cy="2564398"/>
        </a:xfrm>
        <a:custGeom>
          <a:avLst/>
          <a:gdLst/>
          <a:ahLst/>
          <a:cxnLst/>
          <a:rect l="0" t="0" r="0" b="0"/>
          <a:pathLst>
            <a:path>
              <a:moveTo>
                <a:pt x="3703822" y="0"/>
              </a:moveTo>
              <a:lnTo>
                <a:pt x="3703822" y="2298836"/>
              </a:lnTo>
              <a:lnTo>
                <a:pt x="0" y="2298836"/>
              </a:lnTo>
              <a:lnTo>
                <a:pt x="0" y="256439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57B9B5-B34C-440B-97DD-03E5E0FCD458}">
      <dsp:nvSpPr>
        <dsp:cNvPr id="0" name=""/>
        <dsp:cNvSpPr/>
      </dsp:nvSpPr>
      <dsp:spPr>
        <a:xfrm>
          <a:off x="4152684" y="175863"/>
          <a:ext cx="2198185" cy="11381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60602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Travailler les compétences attendues</a:t>
          </a:r>
        </a:p>
      </dsp:txBody>
      <dsp:txXfrm>
        <a:off x="4152684" y="175863"/>
        <a:ext cx="2198185" cy="1138122"/>
      </dsp:txXfrm>
    </dsp:sp>
    <dsp:sp modelId="{89CD326D-5168-407F-92E4-CB8C7A7A1D14}">
      <dsp:nvSpPr>
        <dsp:cNvPr id="0" name=""/>
        <dsp:cNvSpPr/>
      </dsp:nvSpPr>
      <dsp:spPr>
        <a:xfrm>
          <a:off x="4733378" y="941791"/>
          <a:ext cx="2113805" cy="5865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Celles du socle ou de la démarche scientifique (en lien avec les compétences du lycée)</a:t>
          </a:r>
        </a:p>
      </dsp:txBody>
      <dsp:txXfrm>
        <a:off x="4733378" y="941791"/>
        <a:ext cx="2113805" cy="586520"/>
      </dsp:txXfrm>
    </dsp:sp>
    <dsp:sp modelId="{A6BD345F-D642-4A25-BB70-C05CDB57AF46}">
      <dsp:nvSpPr>
        <dsp:cNvPr id="0" name=""/>
        <dsp:cNvSpPr/>
      </dsp:nvSpPr>
      <dsp:spPr>
        <a:xfrm>
          <a:off x="448862" y="3878384"/>
          <a:ext cx="2198185" cy="11381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60602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Participer à de meilleurs apprentissages notionnels</a:t>
          </a:r>
        </a:p>
      </dsp:txBody>
      <dsp:txXfrm>
        <a:off x="448862" y="3878384"/>
        <a:ext cx="2198185" cy="1138122"/>
      </dsp:txXfrm>
    </dsp:sp>
    <dsp:sp modelId="{FE97ADF6-F5D7-4DB5-9EA5-26BAB13F7C5C}">
      <dsp:nvSpPr>
        <dsp:cNvPr id="0" name=""/>
        <dsp:cNvSpPr/>
      </dsp:nvSpPr>
      <dsp:spPr>
        <a:xfrm>
          <a:off x="501747" y="4647161"/>
          <a:ext cx="3482895" cy="100837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Faire émerger les représentations premières des élèves sur des notions et concepts difficiles ou identifier  les difficultés des élèves et les prendre rapidement en  charge durant la séance.</a:t>
          </a:r>
        </a:p>
      </dsp:txBody>
      <dsp:txXfrm>
        <a:off x="501747" y="4647161"/>
        <a:ext cx="3482895" cy="1008376"/>
      </dsp:txXfrm>
    </dsp:sp>
    <dsp:sp modelId="{1E79BFB8-AE07-4709-B745-7BAC9B22F5BD}">
      <dsp:nvSpPr>
        <dsp:cNvPr id="0" name=""/>
        <dsp:cNvSpPr/>
      </dsp:nvSpPr>
      <dsp:spPr>
        <a:xfrm>
          <a:off x="4224005" y="3879443"/>
          <a:ext cx="2198185" cy="11381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60602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Donner la possibilité à tous les élèves  de participer de façon authentique durant la séance</a:t>
          </a:r>
        </a:p>
      </dsp:txBody>
      <dsp:txXfrm>
        <a:off x="4224005" y="3879443"/>
        <a:ext cx="2198185" cy="1138122"/>
      </dsp:txXfrm>
    </dsp:sp>
    <dsp:sp modelId="{69839C86-EE58-498A-8DDF-74A1AB9E4649}">
      <dsp:nvSpPr>
        <dsp:cNvPr id="0" name=""/>
        <dsp:cNvSpPr/>
      </dsp:nvSpPr>
      <dsp:spPr>
        <a:xfrm>
          <a:off x="4511908" y="4791357"/>
          <a:ext cx="2977006" cy="64799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Echanges professeur/élève et/ou élève/élève, en plénière ou en groupe</a:t>
          </a:r>
        </a:p>
      </dsp:txBody>
      <dsp:txXfrm>
        <a:off x="4511908" y="4791357"/>
        <a:ext cx="2977006" cy="647994"/>
      </dsp:txXfrm>
    </dsp:sp>
    <dsp:sp modelId="{76C0C633-314D-42D7-A241-DDCDD6CD6EDA}">
      <dsp:nvSpPr>
        <dsp:cNvPr id="0" name=""/>
        <dsp:cNvSpPr/>
      </dsp:nvSpPr>
      <dsp:spPr>
        <a:xfrm>
          <a:off x="7763565" y="3902228"/>
          <a:ext cx="2198185" cy="11381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60602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Donner la possibilité à tous les élèves d’être dans une position d’écoute.</a:t>
          </a:r>
        </a:p>
      </dsp:txBody>
      <dsp:txXfrm>
        <a:off x="7763565" y="3902228"/>
        <a:ext cx="2198185" cy="1138122"/>
      </dsp:txXfrm>
    </dsp:sp>
    <dsp:sp modelId="{9A37810E-05FD-4B04-9D9A-DFE1C6F2AF47}">
      <dsp:nvSpPr>
        <dsp:cNvPr id="0" name=""/>
        <dsp:cNvSpPr/>
      </dsp:nvSpPr>
      <dsp:spPr>
        <a:xfrm>
          <a:off x="7746919" y="4722313"/>
          <a:ext cx="3044172" cy="78017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Participe d’une meilleure gestion de classe et d’une </a:t>
          </a:r>
          <a:r>
            <a:rPr lang="fr-FR" sz="1400" b="1" kern="1200" dirty="0"/>
            <a:t>écoute authentique</a:t>
          </a:r>
          <a:r>
            <a:rPr lang="fr-FR" sz="1400" kern="1200" dirty="0"/>
            <a:t> - </a:t>
          </a:r>
          <a:r>
            <a:rPr lang="fr-FR" sz="1400" b="1" kern="1200" dirty="0"/>
            <a:t>une écoute qui contribue à de meilleurs apprentissages.</a:t>
          </a:r>
          <a:endParaRPr lang="fr-FR" sz="1400" kern="1200" dirty="0"/>
        </a:p>
      </dsp:txBody>
      <dsp:txXfrm>
        <a:off x="7746919" y="4722313"/>
        <a:ext cx="3044172" cy="780171"/>
      </dsp:txXfrm>
    </dsp:sp>
    <dsp:sp modelId="{4F8FA2F7-74CC-430D-A919-1192DB7212B6}">
      <dsp:nvSpPr>
        <dsp:cNvPr id="0" name=""/>
        <dsp:cNvSpPr/>
      </dsp:nvSpPr>
      <dsp:spPr>
        <a:xfrm>
          <a:off x="2214677" y="1998614"/>
          <a:ext cx="2198185" cy="11381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160602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Engager tous les élèves dans l’activité, quel que soit leur niveau de maîtrise des compétences mobilisées.</a:t>
          </a:r>
        </a:p>
      </dsp:txBody>
      <dsp:txXfrm>
        <a:off x="2214677" y="1998614"/>
        <a:ext cx="2198185" cy="1138122"/>
      </dsp:txXfrm>
    </dsp:sp>
    <dsp:sp modelId="{AA7350AF-BA31-403D-A125-6EAA8F5B060F}">
      <dsp:nvSpPr>
        <dsp:cNvPr id="0" name=""/>
        <dsp:cNvSpPr/>
      </dsp:nvSpPr>
      <dsp:spPr>
        <a:xfrm>
          <a:off x="2405693" y="2938097"/>
          <a:ext cx="2972971" cy="58524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/>
            <a:t> </a:t>
          </a:r>
          <a:r>
            <a:rPr lang="fr-FR" sz="1200" kern="1200" dirty="0"/>
            <a:t>« Tous les enfants partagent la capacité d’apprendre et de progresser » - article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 L 111-1 du code de l’éducation</a:t>
          </a:r>
        </a:p>
      </dsp:txBody>
      <dsp:txXfrm>
        <a:off x="2405693" y="2938097"/>
        <a:ext cx="2972971" cy="5852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010D49-2AE5-CF4B-BF9B-B1E88D11FCAC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F545DE-80BF-2548-9E23-3E7097444A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7994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4BCB98-C560-6848-864F-871A8632CF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7733C3B-C203-2241-B253-3794F02D90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34F96B-0E08-9B45-A05A-65688F00A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A311DB4-152F-A940-B023-187C6718F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58D94A-A4D1-CD4A-82FF-1AD0FF5A5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2269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FD893C-1797-E242-9086-4B87A2A00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4131ABE-CE19-AF4D-B3AA-F29B63E3CD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E51BB89-EEC3-5340-9189-1C777354C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9652021-85B8-6046-9396-8C6D66E8C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3E6FDD-A557-8741-B1E3-0704B45E6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185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2EBB9CD-C66B-3E43-8D84-34BCB1491C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A7800BD-EBBF-164A-A216-0A5500793A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BB553BB-D9E0-4E4E-8802-67FC80B00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3EFE00-62BC-4C4E-9120-357C11B6D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C2B311E-877C-7249-88F5-E482D23E3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291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1E5238-9114-EE4A-A81F-79259094A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37CD537-2950-E24A-9706-A6F033FF6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CE78AC-9E95-B34A-94F4-4168907C2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178364-0C1A-6342-AB35-105E3DE6A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A0CEBDD-9197-694B-BD18-32BAF4D3E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522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B46668-16FD-2D4C-901D-1A5FE8184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E3D6087-FA8F-BE4F-8321-E337CF23C9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B5A5B03-1A31-624E-AF55-BAB648560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4348E19-4215-834D-8935-2C6B9717B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9D2C172-71C8-B849-BA6B-1BC9C69A6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136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769471-50E9-474C-BD23-1E1527D6E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30617EA-7867-6D42-8171-D42CB0EC87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17152C7-F0C9-F443-A940-A0075157CE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8CA4EBD-A200-F947-BEBD-FA2581B86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EB2C884-5DC2-BF47-A569-D5953604D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324E438-2FC0-8C45-8799-807468596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564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E403BC-68ED-7A43-AE17-9796450FC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A45C08A-F415-5C42-B20F-83D0C0E8CB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3BE0E11-5C9C-B04E-BDF0-53E844C0B8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5095DE2-2FF4-8E4C-B354-9C0E9ADED7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30AF70F-AF26-3046-9B81-A1403664CA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A30E1C6-2702-B944-A7EA-D0FC824A4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DB0546D-4CA1-5448-97FF-9EDA1D314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BBADF51-7048-7240-9A42-3BEBFC207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1279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DC3674-73A1-0B4D-8708-6F275ED4F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2F42150-3D19-9947-8C3A-7A8DD8636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4C38419-91E8-3D4F-BAEA-096C70C34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A5D9226-D45A-E74E-9F35-C60E4F129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4091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FA94D13-730C-1A40-9C39-D3AD259EC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9631F8C-185E-874A-AC59-FED5EE3A2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8F7EB4D-18A1-3F40-963E-75FEA097E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4769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08CAE1-3D4F-FD4D-AC03-74FE5465E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BE7A44-1755-CA41-AEA4-5068D2E50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2AA77CE-5D89-7146-A1CC-CB0F08A300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C4AB33C-D73F-EC44-977E-E33188CFD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7B2995D-DE74-D54D-AA18-E86614A07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8100782-C8CA-2D43-B051-DDEF46825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157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6ADB8C-97D7-1C41-935C-8A2430A36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F7B9868-FA5D-A846-BC9C-E442551B8C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5F80BA0-CD7A-7F45-AA37-A1A2C2CD8E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4FC3DB5-3651-9E48-972D-1115BA9F3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304D154-68F5-3B45-A44F-067BE1115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B45DC8-985B-B04D-BC10-A8049BFD8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3902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F6DBDFB-736E-6148-9405-AA6D1AB5F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9643297-31E5-714D-B9A2-A03E02562E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39E5C6D-23A8-F945-BCC0-84729A83E3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B653A-C5D9-944F-A007-3896D4CADE47}" type="datetimeFigureOut">
              <a:rPr lang="fr-FR" smtClean="0"/>
              <a:t>29/01/2026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4980721-B28C-EB4C-A122-AFF0B16E78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6FEB09-8ED0-5848-9D17-2ADF55B3C7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EF1FF-6491-6B4A-B7E7-F873AEB91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9477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14EDDC5C-852E-7341-9C21-E12D3B8FD3B8}"/>
              </a:ext>
            </a:extLst>
          </p:cNvPr>
          <p:cNvSpPr txBox="1"/>
          <p:nvPr/>
        </p:nvSpPr>
        <p:spPr>
          <a:xfrm>
            <a:off x="1080656" y="1973284"/>
            <a:ext cx="108481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/>
              <a:t>La COP 26 - version 2 </a:t>
            </a:r>
          </a:p>
          <a:p>
            <a:pPr algn="ctr"/>
            <a:endParaRPr lang="fr-FR" sz="4400" b="1" dirty="0"/>
          </a:p>
          <a:p>
            <a:pPr algn="ctr"/>
            <a:r>
              <a:rPr lang="fr-FR" sz="4400" b="1" dirty="0"/>
              <a:t>L’oral au service des apprentissages</a:t>
            </a:r>
          </a:p>
        </p:txBody>
      </p:sp>
      <p:pic>
        <p:nvPicPr>
          <p:cNvPr id="3" name="Imag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54" y="379902"/>
            <a:ext cx="3616037" cy="10609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42579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318381512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689318" y="2883878"/>
            <a:ext cx="2067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>
                    <a:lumMod val="50000"/>
                  </a:schemeClr>
                </a:solidFill>
              </a:rPr>
              <a:t>Objectif 3</a:t>
            </a:r>
          </a:p>
        </p:txBody>
      </p:sp>
    </p:spTree>
    <p:extLst>
      <p:ext uri="{BB962C8B-B14F-4D97-AF65-F5344CB8AC3E}">
        <p14:creationId xmlns:p14="http://schemas.microsoft.com/office/powerpoint/2010/main" val="2850279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/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689318" y="2883878"/>
            <a:ext cx="2067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00B050"/>
                </a:solidFill>
              </a:rPr>
              <a:t>Objectif 4</a:t>
            </a:r>
          </a:p>
        </p:txBody>
      </p:sp>
    </p:spTree>
    <p:extLst>
      <p:ext uri="{BB962C8B-B14F-4D97-AF65-F5344CB8AC3E}">
        <p14:creationId xmlns:p14="http://schemas.microsoft.com/office/powerpoint/2010/main" val="1998935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-182878"/>
            <a:ext cx="10515600" cy="942534"/>
          </a:xfrm>
        </p:spPr>
        <p:txBody>
          <a:bodyPr>
            <a:normAutofit fontScale="90000"/>
          </a:bodyPr>
          <a:lstStyle/>
          <a:p>
            <a:pPr algn="ctr"/>
            <a:br>
              <a:rPr lang="fr-FR" sz="3200" b="1" dirty="0">
                <a:latin typeface="+mn-lt"/>
              </a:rPr>
            </a:br>
            <a:r>
              <a:rPr lang="fr-FR" sz="3200" b="1" dirty="0">
                <a:latin typeface="+mn-lt"/>
              </a:rPr>
              <a:t>En BREF: l’oral pour…(plus-values)</a:t>
            </a:r>
            <a:br>
              <a:rPr lang="fr-FR" sz="3200" b="1" dirty="0">
                <a:latin typeface="+mn-lt"/>
              </a:rPr>
            </a:br>
            <a:endParaRPr lang="fr-FR" sz="3200" b="1" dirty="0">
              <a:latin typeface="+mn-lt"/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562708" y="580893"/>
          <a:ext cx="10791092" cy="5728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7034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D944476B-26F1-5841-89B3-6B798B0B7E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2218" y="227734"/>
            <a:ext cx="684007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4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Version 2 de la COP 26</a:t>
            </a:r>
            <a:endParaRPr kumimoji="0" lang="fr-FR" altLang="fr-FR" sz="4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63718" y="949309"/>
            <a:ext cx="10238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La même situation déclenchante que la version 1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63718" y="2701590"/>
            <a:ext cx="10858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Une problématique identique mais en lien avec le parcours citoyen</a:t>
            </a:r>
          </a:p>
        </p:txBody>
      </p:sp>
      <p:pic>
        <p:nvPicPr>
          <p:cNvPr id="13" name="Image 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18" y="3224811"/>
            <a:ext cx="10359700" cy="3314534"/>
          </a:xfrm>
          <a:prstGeom prst="rect">
            <a:avLst/>
          </a:prstGeom>
        </p:spPr>
      </p:pic>
      <p:pic>
        <p:nvPicPr>
          <p:cNvPr id="14" name="Image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34" y="1438276"/>
            <a:ext cx="5760720" cy="139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813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D944476B-26F1-5841-89B3-6B798B0B7E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017" y="227734"/>
            <a:ext cx="1119447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4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documents</a:t>
            </a:r>
            <a:r>
              <a:rPr kumimoji="0" lang="fr-FR" altLang="fr-FR" sz="400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d’appuis </a:t>
            </a:r>
            <a:endParaRPr kumimoji="0" lang="fr-FR" altLang="fr-FR" sz="4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8" name="Imag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17" y="942986"/>
            <a:ext cx="10681855" cy="5298925"/>
          </a:xfrm>
          <a:prstGeom prst="rect">
            <a:avLst/>
          </a:prstGeom>
        </p:spPr>
      </p:pic>
      <p:sp>
        <p:nvSpPr>
          <p:cNvPr id="3" name="Ellipse 2"/>
          <p:cNvSpPr/>
          <p:nvPr/>
        </p:nvSpPr>
        <p:spPr>
          <a:xfrm>
            <a:off x="665017" y="5251749"/>
            <a:ext cx="10460183" cy="99752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5708071" y="6249277"/>
            <a:ext cx="6151419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Les mêmes documents que ceux de la version 1</a:t>
            </a:r>
          </a:p>
        </p:txBody>
      </p:sp>
      <p:sp>
        <p:nvSpPr>
          <p:cNvPr id="6" name="Accolade ouvrante 5"/>
          <p:cNvSpPr/>
          <p:nvPr/>
        </p:nvSpPr>
        <p:spPr>
          <a:xfrm>
            <a:off x="221673" y="1177636"/>
            <a:ext cx="443344" cy="4239491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221672" y="750954"/>
            <a:ext cx="2576945" cy="369332"/>
          </a:xfrm>
          <a:prstGeom prst="rect">
            <a:avLst/>
          </a:prstGeom>
          <a:noFill/>
          <a:ln cmpd="dbl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1 nouveau document</a:t>
            </a:r>
          </a:p>
        </p:txBody>
      </p:sp>
    </p:spTree>
    <p:extLst>
      <p:ext uri="{BB962C8B-B14F-4D97-AF65-F5344CB8AC3E}">
        <p14:creationId xmlns:p14="http://schemas.microsoft.com/office/powerpoint/2010/main" val="2158373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id="{8EDA68D0-6B0A-AB47-AB46-F0BAFD9BDB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822" y="1849135"/>
            <a:ext cx="102290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fr-FR" altLang="fr-FR" b="1" u="sng" dirty="0"/>
              <a:t>Compétences travaillées  </a:t>
            </a:r>
            <a:r>
              <a:rPr kumimoji="0" lang="fr-FR" altLang="fr-FR" sz="2400" b="1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C1226EE-D41A-7B41-8CB3-14B79F01A0EF}"/>
              </a:ext>
            </a:extLst>
          </p:cNvPr>
          <p:cNvSpPr txBox="1"/>
          <p:nvPr/>
        </p:nvSpPr>
        <p:spPr>
          <a:xfrm>
            <a:off x="319822" y="733438"/>
            <a:ext cx="11748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Notions mobilisées dans le cadre d’une situation inédite pour l’élève :</a:t>
            </a:r>
            <a:endParaRPr lang="fr-FR" dirty="0"/>
          </a:p>
          <a:p>
            <a:pPr lvl="0"/>
            <a:r>
              <a:rPr lang="fr-FR" b="1" dirty="0">
                <a:solidFill>
                  <a:srgbClr val="FF0000"/>
                </a:solidFill>
              </a:rPr>
              <a:t>- Entités chimiques: notions de molécules et d’atomes</a:t>
            </a:r>
          </a:p>
          <a:p>
            <a:pPr lvl="0"/>
            <a:r>
              <a:rPr lang="fr-FR" b="1" dirty="0">
                <a:solidFill>
                  <a:srgbClr val="FF0000"/>
                </a:solidFill>
              </a:rPr>
              <a:t>- Interpréter une transformation chimique comme une redistribution des atomes</a:t>
            </a:r>
          </a:p>
          <a:p>
            <a:pPr lvl="0"/>
            <a:r>
              <a:rPr lang="fr-FR" b="1" dirty="0">
                <a:solidFill>
                  <a:srgbClr val="FF0000"/>
                </a:solidFill>
              </a:rPr>
              <a:t>- La combustion</a:t>
            </a:r>
            <a:endParaRPr lang="fr-FR" dirty="0"/>
          </a:p>
        </p:txBody>
      </p:sp>
      <p:pic>
        <p:nvPicPr>
          <p:cNvPr id="18" name="Image 1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63" y="2335549"/>
            <a:ext cx="11064646" cy="4244109"/>
          </a:xfrm>
          <a:prstGeom prst="rect">
            <a:avLst/>
          </a:prstGeom>
        </p:spPr>
      </p:pic>
      <p:sp>
        <p:nvSpPr>
          <p:cNvPr id="19" name="Ellipse 18"/>
          <p:cNvSpPr/>
          <p:nvPr/>
        </p:nvSpPr>
        <p:spPr>
          <a:xfrm>
            <a:off x="10487891" y="5638800"/>
            <a:ext cx="415636" cy="40178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Connecteur droit avec flèche 20"/>
          <p:cNvCxnSpPr/>
          <p:nvPr/>
        </p:nvCxnSpPr>
        <p:spPr>
          <a:xfrm>
            <a:off x="5318354" y="4835236"/>
            <a:ext cx="5169537" cy="90054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lipse 21"/>
          <p:cNvSpPr/>
          <p:nvPr/>
        </p:nvSpPr>
        <p:spPr>
          <a:xfrm>
            <a:off x="2770908" y="4621496"/>
            <a:ext cx="2778330" cy="36021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2119745" y="207818"/>
            <a:ext cx="9504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Les notions et compétences travaillées dans l’activité</a:t>
            </a:r>
          </a:p>
        </p:txBody>
      </p:sp>
      <p:sp>
        <p:nvSpPr>
          <p:cNvPr id="2" name="ZoneTexte 1"/>
          <p:cNvSpPr txBox="1"/>
          <p:nvPr/>
        </p:nvSpPr>
        <p:spPr>
          <a:xfrm rot="646431">
            <a:off x="8575964" y="1280600"/>
            <a:ext cx="3297382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Pratiquer des langages pour de meilleurs apprentissages notionnels en PC. Comment?</a:t>
            </a:r>
          </a:p>
        </p:txBody>
      </p:sp>
    </p:spTree>
    <p:extLst>
      <p:ext uri="{BB962C8B-B14F-4D97-AF65-F5344CB8AC3E}">
        <p14:creationId xmlns:p14="http://schemas.microsoft.com/office/powerpoint/2010/main" val="1583619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136072" y="372725"/>
            <a:ext cx="10363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FF0000"/>
                </a:solidFill>
              </a:rPr>
              <a:t>Une mise en œuvre de l’activité qui intègre l’oral de façon authentique</a:t>
            </a:r>
          </a:p>
        </p:txBody>
      </p:sp>
      <p:pic>
        <p:nvPicPr>
          <p:cNvPr id="11" name="Imag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6" y="1326832"/>
            <a:ext cx="11499273" cy="501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939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955964" y="631542"/>
            <a:ext cx="1036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0000"/>
                </a:solidFill>
              </a:rPr>
              <a:t>Une mise en œuvre de l’activité qui intègre l’oral de façon authentique</a:t>
            </a:r>
          </a:p>
        </p:txBody>
      </p:sp>
      <p:pic>
        <p:nvPicPr>
          <p:cNvPr id="6" name="Imag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10" y="1728757"/>
            <a:ext cx="12067908" cy="409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658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fr-FR" sz="3600" dirty="0">
                <a:latin typeface="+mn-lt"/>
              </a:rPr>
              <a:t>L’activité COP26 – version 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32548"/>
            <a:ext cx="2411437" cy="4110941"/>
          </a:xfrm>
          <a:ln w="76200"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endParaRPr lang="fr-FR" b="1" dirty="0"/>
          </a:p>
          <a:p>
            <a:pPr marL="0" indent="0" algn="ctr">
              <a:buNone/>
            </a:pPr>
            <a:r>
              <a:rPr lang="fr-FR" b="1" dirty="0">
                <a:solidFill>
                  <a:srgbClr val="0070C0"/>
                </a:solidFill>
              </a:rPr>
              <a:t>Objectif 1 </a:t>
            </a:r>
          </a:p>
          <a:p>
            <a:endParaRPr lang="fr-FR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fr-FR" dirty="0">
                <a:solidFill>
                  <a:srgbClr val="0070C0"/>
                </a:solidFill>
              </a:rPr>
              <a:t>Utiliser </a:t>
            </a:r>
            <a:r>
              <a:rPr lang="fr-FR" b="1" dirty="0">
                <a:solidFill>
                  <a:srgbClr val="0070C0"/>
                </a:solidFill>
              </a:rPr>
              <a:t>l’oral</a:t>
            </a:r>
            <a:r>
              <a:rPr lang="fr-FR" dirty="0">
                <a:solidFill>
                  <a:srgbClr val="0070C0"/>
                </a:solidFill>
              </a:rPr>
              <a:t> comme levier pour de meilleurs apprentissages notionnels.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04199" y="1832547"/>
            <a:ext cx="2268417" cy="4110941"/>
          </a:xfrm>
          <a:ln w="76200"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endParaRPr lang="fr-FR" b="1" dirty="0"/>
          </a:p>
          <a:p>
            <a:pPr marL="0" indent="0" algn="ctr">
              <a:buNone/>
            </a:pPr>
            <a:r>
              <a:rPr lang="fr-FR" b="1" dirty="0">
                <a:solidFill>
                  <a:srgbClr val="FFC000"/>
                </a:solidFill>
              </a:rPr>
              <a:t>Objectif 2</a:t>
            </a:r>
          </a:p>
          <a:p>
            <a:pPr marL="0" indent="0">
              <a:buNone/>
            </a:pPr>
            <a:endParaRPr lang="fr-FR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fr-FR" dirty="0">
                <a:solidFill>
                  <a:srgbClr val="FFC000"/>
                </a:solidFill>
              </a:rPr>
              <a:t>Travailler la maîtrise écrite et </a:t>
            </a:r>
            <a:r>
              <a:rPr lang="fr-FR" b="1" dirty="0">
                <a:solidFill>
                  <a:srgbClr val="FFC000"/>
                </a:solidFill>
              </a:rPr>
              <a:t>orale</a:t>
            </a:r>
            <a:r>
              <a:rPr lang="fr-FR" dirty="0">
                <a:solidFill>
                  <a:srgbClr val="FFC000"/>
                </a:solidFill>
              </a:rPr>
              <a:t> de la langue</a:t>
            </a:r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6427178" y="1832547"/>
            <a:ext cx="2268417" cy="4110941"/>
          </a:xfrm>
          <a:prstGeom prst="rect">
            <a:avLst/>
          </a:prstGeom>
          <a:ln w="762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fr-FR" b="1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b="1" dirty="0">
                <a:solidFill>
                  <a:schemeClr val="bg1">
                    <a:lumMod val="50000"/>
                  </a:schemeClr>
                </a:solidFill>
              </a:rPr>
              <a:t>Objectif 3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Développer l’autonomie cognitive chez les élèves</a:t>
            </a:r>
          </a:p>
        </p:txBody>
      </p:sp>
      <p:sp>
        <p:nvSpPr>
          <p:cNvPr id="6" name="Espace réservé du contenu 3"/>
          <p:cNvSpPr txBox="1">
            <a:spLocks/>
          </p:cNvSpPr>
          <p:nvPr/>
        </p:nvSpPr>
        <p:spPr>
          <a:xfrm>
            <a:off x="9052536" y="1825005"/>
            <a:ext cx="2268417" cy="4110941"/>
          </a:xfrm>
          <a:prstGeom prst="rect">
            <a:avLst/>
          </a:prstGeom>
          <a:ln w="7620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fr-FR" b="1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b="1" dirty="0">
                <a:solidFill>
                  <a:srgbClr val="00B050"/>
                </a:solidFill>
              </a:rPr>
              <a:t>Objectif 4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00B050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dirty="0">
                <a:solidFill>
                  <a:srgbClr val="00B050"/>
                </a:solidFill>
              </a:rPr>
              <a:t>Engager les élèves dans un travail sur les compétences attendues, dans et hors la classe</a:t>
            </a:r>
          </a:p>
        </p:txBody>
      </p:sp>
    </p:spTree>
    <p:extLst>
      <p:ext uri="{BB962C8B-B14F-4D97-AF65-F5344CB8AC3E}">
        <p14:creationId xmlns:p14="http://schemas.microsoft.com/office/powerpoint/2010/main" val="1141941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/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689318" y="2883878"/>
            <a:ext cx="2067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0070C0"/>
                </a:solidFill>
              </a:rPr>
              <a:t>Objectif 1</a:t>
            </a:r>
          </a:p>
        </p:txBody>
      </p:sp>
    </p:spTree>
    <p:extLst>
      <p:ext uri="{BB962C8B-B14F-4D97-AF65-F5344CB8AC3E}">
        <p14:creationId xmlns:p14="http://schemas.microsoft.com/office/powerpoint/2010/main" val="631184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177551409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689318" y="2883878"/>
            <a:ext cx="2067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FFC000"/>
                </a:solidFill>
              </a:rPr>
              <a:t>Objectif 2</a:t>
            </a:r>
          </a:p>
        </p:txBody>
      </p:sp>
    </p:spTree>
    <p:extLst>
      <p:ext uri="{BB962C8B-B14F-4D97-AF65-F5344CB8AC3E}">
        <p14:creationId xmlns:p14="http://schemas.microsoft.com/office/powerpoint/2010/main" val="16430490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992</TotalTime>
  <Words>740</Words>
  <Application>Microsoft Office PowerPoint</Application>
  <PresentationFormat>Grand écran</PresentationFormat>
  <Paragraphs>76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L’activité COP26 – version 2</vt:lpstr>
      <vt:lpstr>Présentation PowerPoint</vt:lpstr>
      <vt:lpstr>Présentation PowerPoint</vt:lpstr>
      <vt:lpstr>Présentation PowerPoint</vt:lpstr>
      <vt:lpstr>Présentation PowerPoint</vt:lpstr>
      <vt:lpstr> En BREF: l’oral pour…(plus-values)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Mathieu Rousset</dc:creator>
  <cp:lastModifiedBy>laurence santander</cp:lastModifiedBy>
  <cp:revision>54</cp:revision>
  <dcterms:created xsi:type="dcterms:W3CDTF">2022-09-19T14:33:45Z</dcterms:created>
  <dcterms:modified xsi:type="dcterms:W3CDTF">2026-01-29T11:38:51Z</dcterms:modified>
</cp:coreProperties>
</file>